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53"/>
  </p:notesMasterIdLst>
  <p:handoutMasterIdLst>
    <p:handoutMasterId r:id="rId54"/>
  </p:handoutMasterIdLst>
  <p:sldIdLst>
    <p:sldId id="1858" r:id="rId6"/>
    <p:sldId id="1862" r:id="rId7"/>
    <p:sldId id="1886" r:id="rId8"/>
    <p:sldId id="1879" r:id="rId9"/>
    <p:sldId id="1882" r:id="rId10"/>
    <p:sldId id="1883" r:id="rId11"/>
    <p:sldId id="1884" r:id="rId12"/>
    <p:sldId id="1885" r:id="rId13"/>
    <p:sldId id="1877" r:id="rId14"/>
    <p:sldId id="1863" r:id="rId15"/>
    <p:sldId id="1864" r:id="rId16"/>
    <p:sldId id="1867" r:id="rId17"/>
    <p:sldId id="1866" r:id="rId18"/>
    <p:sldId id="1865" r:id="rId19"/>
    <p:sldId id="1889" r:id="rId20"/>
    <p:sldId id="1868" r:id="rId21"/>
    <p:sldId id="1869" r:id="rId22"/>
    <p:sldId id="1870" r:id="rId23"/>
    <p:sldId id="1859" r:id="rId24"/>
    <p:sldId id="1907" r:id="rId25"/>
    <p:sldId id="1878" r:id="rId26"/>
    <p:sldId id="1887" r:id="rId27"/>
    <p:sldId id="1888" r:id="rId28"/>
    <p:sldId id="1906" r:id="rId29"/>
    <p:sldId id="1860" r:id="rId30"/>
    <p:sldId id="1894" r:id="rId31"/>
    <p:sldId id="1903" r:id="rId32"/>
    <p:sldId id="1900" r:id="rId33"/>
    <p:sldId id="1901" r:id="rId34"/>
    <p:sldId id="1898" r:id="rId35"/>
    <p:sldId id="1899" r:id="rId36"/>
    <p:sldId id="1905" r:id="rId37"/>
    <p:sldId id="1904" r:id="rId38"/>
    <p:sldId id="1892" r:id="rId39"/>
    <p:sldId id="1893" r:id="rId40"/>
    <p:sldId id="1895" r:id="rId41"/>
    <p:sldId id="1897" r:id="rId42"/>
    <p:sldId id="1902" r:id="rId43"/>
    <p:sldId id="1872" r:id="rId44"/>
    <p:sldId id="1891" r:id="rId45"/>
    <p:sldId id="1890" r:id="rId46"/>
    <p:sldId id="1896" r:id="rId47"/>
    <p:sldId id="1871" r:id="rId48"/>
    <p:sldId id="1873" r:id="rId49"/>
    <p:sldId id="1880" r:id="rId50"/>
    <p:sldId id="1881" r:id="rId51"/>
    <p:sldId id="1532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/>
        </p14:section>
        <p14:section name="Soft Black template" id="{888AB95E-1B7E-4E95-8F39-C5D0E8372BC2}">
          <p14:sldIdLst>
            <p14:sldId id="1858"/>
            <p14:sldId id="1862"/>
            <p14:sldId id="1886"/>
            <p14:sldId id="1879"/>
            <p14:sldId id="1882"/>
            <p14:sldId id="1883"/>
            <p14:sldId id="1884"/>
            <p14:sldId id="1885"/>
            <p14:sldId id="1877"/>
            <p14:sldId id="1863"/>
            <p14:sldId id="1864"/>
            <p14:sldId id="1867"/>
            <p14:sldId id="1866"/>
            <p14:sldId id="1865"/>
            <p14:sldId id="1889"/>
            <p14:sldId id="1868"/>
            <p14:sldId id="1869"/>
            <p14:sldId id="1870"/>
            <p14:sldId id="1859"/>
            <p14:sldId id="1907"/>
            <p14:sldId id="1878"/>
            <p14:sldId id="1887"/>
            <p14:sldId id="1888"/>
            <p14:sldId id="1906"/>
            <p14:sldId id="1860"/>
            <p14:sldId id="1894"/>
            <p14:sldId id="1903"/>
            <p14:sldId id="1900"/>
            <p14:sldId id="1901"/>
            <p14:sldId id="1898"/>
            <p14:sldId id="1899"/>
            <p14:sldId id="1905"/>
            <p14:sldId id="1904"/>
            <p14:sldId id="1892"/>
            <p14:sldId id="1893"/>
            <p14:sldId id="1895"/>
            <p14:sldId id="1897"/>
            <p14:sldId id="1902"/>
            <p14:sldId id="1872"/>
            <p14:sldId id="1891"/>
            <p14:sldId id="1890"/>
            <p14:sldId id="1896"/>
            <p14:sldId id="1871"/>
            <p14:sldId id="1873"/>
            <p14:sldId id="1880"/>
            <p14:sldId id="1881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2D2D2"/>
    <a:srgbClr val="00BCF2"/>
    <a:srgbClr val="0078D4"/>
    <a:srgbClr val="037BDA"/>
    <a:srgbClr val="1A1A1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89CD8-E188-47E8-BE50-CCA0DE55DC79}" v="554" dt="2020-06-21T17:11:59.029"/>
    <p1510:client id="{9BAF396F-A9F3-4D14-87FD-1A8911AFC651}" v="335" dt="2020-06-21T16:25:06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2133" autoAdjust="0"/>
  </p:normalViewPr>
  <p:slideViewPr>
    <p:cSldViewPr snapToGrid="0">
      <p:cViewPr varScale="1">
        <p:scale>
          <a:sx n="72" d="100"/>
          <a:sy n="72" d="100"/>
        </p:scale>
        <p:origin x="172" y="5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 Aryan" userId="226d50eb7626c0df" providerId="Windows Live" clId="Web-{9BAF396F-A9F3-4D14-87FD-1A8911AFC651}"/>
    <pc:docChg chg="addSld delSld modSld sldOrd modSection">
      <pc:chgData name="Harsh Aryan" userId="226d50eb7626c0df" providerId="Windows Live" clId="Web-{9BAF396F-A9F3-4D14-87FD-1A8911AFC651}" dt="2020-06-21T16:25:06.935" v="334" actId="14100"/>
      <pc:docMkLst>
        <pc:docMk/>
      </pc:docMkLst>
      <pc:sldChg chg="delSp modSp del">
        <pc:chgData name="Harsh Aryan" userId="226d50eb7626c0df" providerId="Windows Live" clId="Web-{9BAF396F-A9F3-4D14-87FD-1A8911AFC651}" dt="2020-06-21T15:24:33.112" v="14"/>
        <pc:sldMkLst>
          <pc:docMk/>
          <pc:sldMk cId="1329079817" sldId="1825"/>
        </pc:sldMkLst>
        <pc:spChg chg="mod">
          <ac:chgData name="Harsh Aryan" userId="226d50eb7626c0df" providerId="Windows Live" clId="Web-{9BAF396F-A9F3-4D14-87FD-1A8911AFC651}" dt="2020-06-21T15:24:31.472" v="11" actId="20577"/>
          <ac:spMkLst>
            <pc:docMk/>
            <pc:sldMk cId="1329079817" sldId="1825"/>
            <ac:spMk id="17" creationId="{00000000-0000-0000-0000-000000000000}"/>
          </ac:spMkLst>
        </pc:spChg>
        <pc:picChg chg="del">
          <ac:chgData name="Harsh Aryan" userId="226d50eb7626c0df" providerId="Windows Live" clId="Web-{9BAF396F-A9F3-4D14-87FD-1A8911AFC651}" dt="2020-06-21T15:24:26.425" v="10"/>
          <ac:picMkLst>
            <pc:docMk/>
            <pc:sldMk cId="1329079817" sldId="1825"/>
            <ac:picMk id="4" creationId="{93D6151D-C234-42E3-B896-02F16E92EB3B}"/>
          </ac:picMkLst>
        </pc:picChg>
        <pc:picChg chg="del">
          <ac:chgData name="Harsh Aryan" userId="226d50eb7626c0df" providerId="Windows Live" clId="Web-{9BAF396F-A9F3-4D14-87FD-1A8911AFC651}" dt="2020-06-21T15:24:26.425" v="9"/>
          <ac:picMkLst>
            <pc:docMk/>
            <pc:sldMk cId="1329079817" sldId="1825"/>
            <ac:picMk id="7" creationId="{3ED0FD38-B350-4E38-B76F-6510A7BF4C0E}"/>
          </ac:picMkLst>
        </pc:picChg>
        <pc:picChg chg="del">
          <ac:chgData name="Harsh Aryan" userId="226d50eb7626c0df" providerId="Windows Live" clId="Web-{9BAF396F-A9F3-4D14-87FD-1A8911AFC651}" dt="2020-06-21T15:24:26.425" v="7"/>
          <ac:picMkLst>
            <pc:docMk/>
            <pc:sldMk cId="1329079817" sldId="1825"/>
            <ac:picMk id="8" creationId="{08CE81AF-2D2F-447F-9B1D-769B78E94B2B}"/>
          </ac:picMkLst>
        </pc:picChg>
        <pc:picChg chg="del">
          <ac:chgData name="Harsh Aryan" userId="226d50eb7626c0df" providerId="Windows Live" clId="Web-{9BAF396F-A9F3-4D14-87FD-1A8911AFC651}" dt="2020-06-21T15:24:26.425" v="8"/>
          <ac:picMkLst>
            <pc:docMk/>
            <pc:sldMk cId="1329079817" sldId="1825"/>
            <ac:picMk id="10" creationId="{E7371AD2-5092-48F9-B888-FF0CD1D4D516}"/>
          </ac:picMkLst>
        </pc:picChg>
        <pc:picChg chg="del">
          <ac:chgData name="Harsh Aryan" userId="226d50eb7626c0df" providerId="Windows Live" clId="Web-{9BAF396F-A9F3-4D14-87FD-1A8911AFC651}" dt="2020-06-21T15:24:26.425" v="3"/>
          <ac:picMkLst>
            <pc:docMk/>
            <pc:sldMk cId="1329079817" sldId="1825"/>
            <ac:picMk id="19" creationId="{2315782D-A9EC-482B-9288-F8EAEE51D3EB}"/>
          </ac:picMkLst>
        </pc:picChg>
        <pc:picChg chg="del">
          <ac:chgData name="Harsh Aryan" userId="226d50eb7626c0df" providerId="Windows Live" clId="Web-{9BAF396F-A9F3-4D14-87FD-1A8911AFC651}" dt="2020-06-21T15:24:26.425" v="2"/>
          <ac:picMkLst>
            <pc:docMk/>
            <pc:sldMk cId="1329079817" sldId="1825"/>
            <ac:picMk id="20" creationId="{2B6C8E13-9F84-4AD8-9F1E-F43AE77F69DB}"/>
          </ac:picMkLst>
        </pc:picChg>
        <pc:picChg chg="del">
          <ac:chgData name="Harsh Aryan" userId="226d50eb7626c0df" providerId="Windows Live" clId="Web-{9BAF396F-A9F3-4D14-87FD-1A8911AFC651}" dt="2020-06-21T15:24:26.425" v="1"/>
          <ac:picMkLst>
            <pc:docMk/>
            <pc:sldMk cId="1329079817" sldId="1825"/>
            <ac:picMk id="21" creationId="{91BC0B7A-DB28-4936-BEBA-1BBAE8483BE2}"/>
          </ac:picMkLst>
        </pc:picChg>
        <pc:cxnChg chg="del">
          <ac:chgData name="Harsh Aryan" userId="226d50eb7626c0df" providerId="Windows Live" clId="Web-{9BAF396F-A9F3-4D14-87FD-1A8911AFC651}" dt="2020-06-21T15:24:26.425" v="6"/>
          <ac:cxnSpMkLst>
            <pc:docMk/>
            <pc:sldMk cId="1329079817" sldId="1825"/>
            <ac:cxnSpMk id="11" creationId="{29A65AE9-366C-4E7F-9278-FB022ED74296}"/>
          </ac:cxnSpMkLst>
        </pc:cxnChg>
        <pc:cxnChg chg="del">
          <ac:chgData name="Harsh Aryan" userId="226d50eb7626c0df" providerId="Windows Live" clId="Web-{9BAF396F-A9F3-4D14-87FD-1A8911AFC651}" dt="2020-06-21T15:24:26.425" v="5"/>
          <ac:cxnSpMkLst>
            <pc:docMk/>
            <pc:sldMk cId="1329079817" sldId="1825"/>
            <ac:cxnSpMk id="13" creationId="{47A4D186-7F4D-42B8-B84A-F79A2219261E}"/>
          </ac:cxnSpMkLst>
        </pc:cxnChg>
        <pc:cxnChg chg="del">
          <ac:chgData name="Harsh Aryan" userId="226d50eb7626c0df" providerId="Windows Live" clId="Web-{9BAF396F-A9F3-4D14-87FD-1A8911AFC651}" dt="2020-06-21T15:24:26.425" v="4"/>
          <ac:cxnSpMkLst>
            <pc:docMk/>
            <pc:sldMk cId="1329079817" sldId="1825"/>
            <ac:cxnSpMk id="15" creationId="{773D88F0-1478-4354-A8A9-111F7AD03D7A}"/>
          </ac:cxnSpMkLst>
        </pc:cxnChg>
      </pc:sldChg>
      <pc:sldChg chg="addSp delSp modSp">
        <pc:chgData name="Harsh Aryan" userId="226d50eb7626c0df" providerId="Windows Live" clId="Web-{9BAF396F-A9F3-4D14-87FD-1A8911AFC651}" dt="2020-06-21T16:03:13.198" v="179" actId="20577"/>
        <pc:sldMkLst>
          <pc:docMk/>
          <pc:sldMk cId="1132146471" sldId="1860"/>
        </pc:sldMkLst>
        <pc:spChg chg="mod">
          <ac:chgData name="Harsh Aryan" userId="226d50eb7626c0df" providerId="Windows Live" clId="Web-{9BAF396F-A9F3-4D14-87FD-1A8911AFC651}" dt="2020-06-21T16:03:13.198" v="179" actId="20577"/>
          <ac:spMkLst>
            <pc:docMk/>
            <pc:sldMk cId="1132146471" sldId="1860"/>
            <ac:spMk id="2" creationId="{2FE7A7CC-3147-4875-99D4-D38C1D956ED7}"/>
          </ac:spMkLst>
        </pc:spChg>
        <pc:spChg chg="del">
          <ac:chgData name="Harsh Aryan" userId="226d50eb7626c0df" providerId="Windows Live" clId="Web-{9BAF396F-A9F3-4D14-87FD-1A8911AFC651}" dt="2020-06-21T15:56:12.681" v="109"/>
          <ac:spMkLst>
            <pc:docMk/>
            <pc:sldMk cId="1132146471" sldId="1860"/>
            <ac:spMk id="3" creationId="{487FD080-AE63-49BA-8134-81137B8D98F0}"/>
          </ac:spMkLst>
        </pc:spChg>
        <pc:spChg chg="add del mod">
          <ac:chgData name="Harsh Aryan" userId="226d50eb7626c0df" providerId="Windows Live" clId="Web-{9BAF396F-A9F3-4D14-87FD-1A8911AFC651}" dt="2020-06-21T15:56:46.259" v="117"/>
          <ac:spMkLst>
            <pc:docMk/>
            <pc:sldMk cId="1132146471" sldId="1860"/>
            <ac:spMk id="5" creationId="{63A1D0DB-957F-4BC4-8A8B-E0A714FC9F00}"/>
          </ac:spMkLst>
        </pc:spChg>
        <pc:spChg chg="add mod ord">
          <ac:chgData name="Harsh Aryan" userId="226d50eb7626c0df" providerId="Windows Live" clId="Web-{9BAF396F-A9F3-4D14-87FD-1A8911AFC651}" dt="2020-06-21T15:56:32.869" v="115"/>
          <ac:spMkLst>
            <pc:docMk/>
            <pc:sldMk cId="1132146471" sldId="1860"/>
            <ac:spMk id="7" creationId="{20A8CECF-6797-4124-B256-814A9BDC6166}"/>
          </ac:spMkLst>
        </pc:spChg>
        <pc:picChg chg="add mod">
          <ac:chgData name="Harsh Aryan" userId="226d50eb7626c0df" providerId="Windows Live" clId="Web-{9BAF396F-A9F3-4D14-87FD-1A8911AFC651}" dt="2020-06-21T15:56:38.478" v="116" actId="14100"/>
          <ac:picMkLst>
            <pc:docMk/>
            <pc:sldMk cId="1132146471" sldId="1860"/>
            <ac:picMk id="6" creationId="{04AD3452-3676-46D7-B7BB-2E62A915604F}"/>
          </ac:picMkLst>
        </pc:picChg>
        <pc:picChg chg="del">
          <ac:chgData name="Harsh Aryan" userId="226d50eb7626c0df" providerId="Windows Live" clId="Web-{9BAF396F-A9F3-4D14-87FD-1A8911AFC651}" dt="2020-06-21T15:56:12.650" v="108"/>
          <ac:picMkLst>
            <pc:docMk/>
            <pc:sldMk cId="1132146471" sldId="1860"/>
            <ac:picMk id="5122" creationId="{0F0305B0-000F-4C3C-AB86-5F546E509E1D}"/>
          </ac:picMkLst>
        </pc:picChg>
      </pc:sldChg>
      <pc:sldChg chg="del">
        <pc:chgData name="Harsh Aryan" userId="226d50eb7626c0df" providerId="Windows Live" clId="Web-{9BAF396F-A9F3-4D14-87FD-1A8911AFC651}" dt="2020-06-21T16:13:13.621" v="310"/>
        <pc:sldMkLst>
          <pc:docMk/>
          <pc:sldMk cId="1064876397" sldId="1861"/>
        </pc:sldMkLst>
      </pc:sldChg>
      <pc:sldChg chg="add replId">
        <pc:chgData name="Harsh Aryan" userId="226d50eb7626c0df" providerId="Windows Live" clId="Web-{9BAF396F-A9F3-4D14-87FD-1A8911AFC651}" dt="2020-06-21T15:24:18.925" v="0"/>
        <pc:sldMkLst>
          <pc:docMk/>
          <pc:sldMk cId="1893650254" sldId="1877"/>
        </pc:sldMkLst>
      </pc:sldChg>
      <pc:sldChg chg="addSp delSp modSp add replId">
        <pc:chgData name="Harsh Aryan" userId="226d50eb7626c0df" providerId="Windows Live" clId="Web-{9BAF396F-A9F3-4D14-87FD-1A8911AFC651}" dt="2020-06-21T15:25:09.284" v="21" actId="1076"/>
        <pc:sldMkLst>
          <pc:docMk/>
          <pc:sldMk cId="4042072024" sldId="1878"/>
        </pc:sldMkLst>
        <pc:spChg chg="del">
          <ac:chgData name="Harsh Aryan" userId="226d50eb7626c0df" providerId="Windows Live" clId="Web-{9BAF396F-A9F3-4D14-87FD-1A8911AFC651}" dt="2020-06-21T15:24:44.784" v="16"/>
          <ac:spMkLst>
            <pc:docMk/>
            <pc:sldMk cId="4042072024" sldId="1878"/>
            <ac:spMk id="2" creationId="{E5B731B1-0637-4E79-9F47-5DCCB523139D}"/>
          </ac:spMkLst>
        </pc:spChg>
        <pc:spChg chg="add del mod">
          <ac:chgData name="Harsh Aryan" userId="226d50eb7626c0df" providerId="Windows Live" clId="Web-{9BAF396F-A9F3-4D14-87FD-1A8911AFC651}" dt="2020-06-21T15:25:00.706" v="17"/>
          <ac:spMkLst>
            <pc:docMk/>
            <pc:sldMk cId="4042072024" sldId="1878"/>
            <ac:spMk id="4" creationId="{E5BD2901-6B50-414C-8671-75031A74D499}"/>
          </ac:spMkLst>
        </pc:spChg>
        <pc:picChg chg="add mod">
          <ac:chgData name="Harsh Aryan" userId="226d50eb7626c0df" providerId="Windows Live" clId="Web-{9BAF396F-A9F3-4D14-87FD-1A8911AFC651}" dt="2020-06-21T15:25:09.284" v="21" actId="1076"/>
          <ac:picMkLst>
            <pc:docMk/>
            <pc:sldMk cId="4042072024" sldId="1878"/>
            <ac:picMk id="5" creationId="{3AAA105B-B312-49AB-A3AA-941B9CAE1454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26:02.441" v="28" actId="1076"/>
        <pc:sldMkLst>
          <pc:docMk/>
          <pc:sldMk cId="1957451841" sldId="1879"/>
        </pc:sldMkLst>
        <pc:spChg chg="del">
          <ac:chgData name="Harsh Aryan" userId="226d50eb7626c0df" providerId="Windows Live" clId="Web-{9BAF396F-A9F3-4D14-87FD-1A8911AFC651}" dt="2020-06-21T15:25:48.597" v="23"/>
          <ac:spMkLst>
            <pc:docMk/>
            <pc:sldMk cId="1957451841" sldId="1879"/>
            <ac:spMk id="2" creationId="{E5B731B1-0637-4E79-9F47-5DCCB523139D}"/>
          </ac:spMkLst>
        </pc:spChg>
        <pc:spChg chg="add del mod">
          <ac:chgData name="Harsh Aryan" userId="226d50eb7626c0df" providerId="Windows Live" clId="Web-{9BAF396F-A9F3-4D14-87FD-1A8911AFC651}" dt="2020-06-21T15:25:51.956" v="24"/>
          <ac:spMkLst>
            <pc:docMk/>
            <pc:sldMk cId="1957451841" sldId="1879"/>
            <ac:spMk id="4" creationId="{DCC8D1A1-DB0C-44F0-B33B-A7CCFA588EF4}"/>
          </ac:spMkLst>
        </pc:spChg>
        <pc:picChg chg="add mod">
          <ac:chgData name="Harsh Aryan" userId="226d50eb7626c0df" providerId="Windows Live" clId="Web-{9BAF396F-A9F3-4D14-87FD-1A8911AFC651}" dt="2020-06-21T15:26:02.441" v="28" actId="1076"/>
          <ac:picMkLst>
            <pc:docMk/>
            <pc:sldMk cId="1957451841" sldId="1879"/>
            <ac:picMk id="5" creationId="{5AFDFE98-126A-4D70-8279-F2C29F2392DB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27:17.442" v="37" actId="1076"/>
        <pc:sldMkLst>
          <pc:docMk/>
          <pc:sldMk cId="2865123348" sldId="1880"/>
        </pc:sldMkLst>
        <pc:spChg chg="del">
          <ac:chgData name="Harsh Aryan" userId="226d50eb7626c0df" providerId="Windows Live" clId="Web-{9BAF396F-A9F3-4D14-87FD-1A8911AFC651}" dt="2020-06-21T15:27:02.770" v="30"/>
          <ac:spMkLst>
            <pc:docMk/>
            <pc:sldMk cId="2865123348" sldId="1880"/>
            <ac:spMk id="2" creationId="{E5B731B1-0637-4E79-9F47-5DCCB523139D}"/>
          </ac:spMkLst>
        </pc:spChg>
        <pc:spChg chg="add del mod">
          <ac:chgData name="Harsh Aryan" userId="226d50eb7626c0df" providerId="Windows Live" clId="Web-{9BAF396F-A9F3-4D14-87FD-1A8911AFC651}" dt="2020-06-21T15:27:06.082" v="32"/>
          <ac:spMkLst>
            <pc:docMk/>
            <pc:sldMk cId="2865123348" sldId="1880"/>
            <ac:spMk id="4" creationId="{C22DD10C-83C0-4AB0-9FAF-2F6177BFE295}"/>
          </ac:spMkLst>
        </pc:spChg>
        <pc:picChg chg="add mod">
          <ac:chgData name="Harsh Aryan" userId="226d50eb7626c0df" providerId="Windows Live" clId="Web-{9BAF396F-A9F3-4D14-87FD-1A8911AFC651}" dt="2020-06-21T15:27:17.442" v="37" actId="1076"/>
          <ac:picMkLst>
            <pc:docMk/>
            <pc:sldMk cId="2865123348" sldId="1880"/>
            <ac:picMk id="5" creationId="{AE0AA9D5-1558-44CA-833A-AD45D062DFD8}"/>
          </ac:picMkLst>
        </pc:picChg>
      </pc:sldChg>
      <pc:sldChg chg="add">
        <pc:chgData name="Harsh Aryan" userId="226d50eb7626c0df" providerId="Windows Live" clId="Web-{9BAF396F-A9F3-4D14-87FD-1A8911AFC651}" dt="2020-06-21T15:30:23.021" v="38"/>
        <pc:sldMkLst>
          <pc:docMk/>
          <pc:sldMk cId="3068773722" sldId="1881"/>
        </pc:sldMkLst>
      </pc:sldChg>
      <pc:sldChg chg="addSp delSp modSp add replId">
        <pc:chgData name="Harsh Aryan" userId="226d50eb7626c0df" providerId="Windows Live" clId="Web-{9BAF396F-A9F3-4D14-87FD-1A8911AFC651}" dt="2020-06-21T15:31:46.474" v="44" actId="1076"/>
        <pc:sldMkLst>
          <pc:docMk/>
          <pc:sldMk cId="926131756" sldId="1882"/>
        </pc:sldMkLst>
        <pc:picChg chg="add mod">
          <ac:chgData name="Harsh Aryan" userId="226d50eb7626c0df" providerId="Windows Live" clId="Web-{9BAF396F-A9F3-4D14-87FD-1A8911AFC651}" dt="2020-06-21T15:31:46.474" v="44" actId="1076"/>
          <ac:picMkLst>
            <pc:docMk/>
            <pc:sldMk cId="926131756" sldId="1882"/>
            <ac:picMk id="2" creationId="{29046F3F-550C-4F2A-9002-B8E65288FCB9}"/>
          </ac:picMkLst>
        </pc:picChg>
        <pc:picChg chg="del">
          <ac:chgData name="Harsh Aryan" userId="226d50eb7626c0df" providerId="Windows Live" clId="Web-{9BAF396F-A9F3-4D14-87FD-1A8911AFC651}" dt="2020-06-21T15:31:38.177" v="40"/>
          <ac:picMkLst>
            <pc:docMk/>
            <pc:sldMk cId="926131756" sldId="1882"/>
            <ac:picMk id="5" creationId="{5AFDFE98-126A-4D70-8279-F2C29F2392DB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42:27.288" v="50" actId="1076"/>
        <pc:sldMkLst>
          <pc:docMk/>
          <pc:sldMk cId="2010721490" sldId="1883"/>
        </pc:sldMkLst>
        <pc:picChg chg="del">
          <ac:chgData name="Harsh Aryan" userId="226d50eb7626c0df" providerId="Windows Live" clId="Web-{9BAF396F-A9F3-4D14-87FD-1A8911AFC651}" dt="2020-06-21T15:41:56.335" v="46"/>
          <ac:picMkLst>
            <pc:docMk/>
            <pc:sldMk cId="2010721490" sldId="1883"/>
            <ac:picMk id="2" creationId="{29046F3F-550C-4F2A-9002-B8E65288FCB9}"/>
          </ac:picMkLst>
        </pc:picChg>
        <pc:picChg chg="add mod">
          <ac:chgData name="Harsh Aryan" userId="226d50eb7626c0df" providerId="Windows Live" clId="Web-{9BAF396F-A9F3-4D14-87FD-1A8911AFC651}" dt="2020-06-21T15:42:27.288" v="50" actId="1076"/>
          <ac:picMkLst>
            <pc:docMk/>
            <pc:sldMk cId="2010721490" sldId="1883"/>
            <ac:picMk id="3" creationId="{86BB2494-F7AE-4DEC-A3FE-49B85CD27C5F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44:20.601" v="61" actId="14100"/>
        <pc:sldMkLst>
          <pc:docMk/>
          <pc:sldMk cId="2136092689" sldId="1884"/>
        </pc:sldMkLst>
        <pc:picChg chg="add del mod">
          <ac:chgData name="Harsh Aryan" userId="226d50eb7626c0df" providerId="Windows Live" clId="Web-{9BAF396F-A9F3-4D14-87FD-1A8911AFC651}" dt="2020-06-21T15:44:14.007" v="58"/>
          <ac:picMkLst>
            <pc:docMk/>
            <pc:sldMk cId="2136092689" sldId="1884"/>
            <ac:picMk id="2" creationId="{E8285B88-A104-48F6-A13B-3158AF34FCBF}"/>
          </ac:picMkLst>
        </pc:picChg>
        <pc:picChg chg="del">
          <ac:chgData name="Harsh Aryan" userId="226d50eb7626c0df" providerId="Windows Live" clId="Web-{9BAF396F-A9F3-4D14-87FD-1A8911AFC651}" dt="2020-06-21T15:43:36.820" v="52"/>
          <ac:picMkLst>
            <pc:docMk/>
            <pc:sldMk cId="2136092689" sldId="1884"/>
            <ac:picMk id="3" creationId="{86BB2494-F7AE-4DEC-A3FE-49B85CD27C5F}"/>
          </ac:picMkLst>
        </pc:picChg>
        <pc:picChg chg="add mod">
          <ac:chgData name="Harsh Aryan" userId="226d50eb7626c0df" providerId="Windows Live" clId="Web-{9BAF396F-A9F3-4D14-87FD-1A8911AFC651}" dt="2020-06-21T15:44:20.601" v="61" actId="14100"/>
          <ac:picMkLst>
            <pc:docMk/>
            <pc:sldMk cId="2136092689" sldId="1884"/>
            <ac:picMk id="4" creationId="{6233C093-280C-4C0C-8B6A-4795C0AE18CC}"/>
          </ac:picMkLst>
        </pc:picChg>
      </pc:sldChg>
      <pc:sldChg chg="add replId">
        <pc:chgData name="Harsh Aryan" userId="226d50eb7626c0df" providerId="Windows Live" clId="Web-{9BAF396F-A9F3-4D14-87FD-1A8911AFC651}" dt="2020-06-21T15:44:10.898" v="57"/>
        <pc:sldMkLst>
          <pc:docMk/>
          <pc:sldMk cId="2133446498" sldId="1885"/>
        </pc:sldMkLst>
      </pc:sldChg>
      <pc:sldChg chg="add replId">
        <pc:chgData name="Harsh Aryan" userId="226d50eb7626c0df" providerId="Windows Live" clId="Web-{9BAF396F-A9F3-4D14-87FD-1A8911AFC651}" dt="2020-06-21T15:45:13.461" v="62"/>
        <pc:sldMkLst>
          <pc:docMk/>
          <pc:sldMk cId="873381698" sldId="1886"/>
        </pc:sldMkLst>
      </pc:sldChg>
      <pc:sldChg chg="addSp delSp modSp add replId">
        <pc:chgData name="Harsh Aryan" userId="226d50eb7626c0df" providerId="Windows Live" clId="Web-{9BAF396F-A9F3-4D14-87FD-1A8911AFC651}" dt="2020-06-21T15:52:24.102" v="68" actId="1076"/>
        <pc:sldMkLst>
          <pc:docMk/>
          <pc:sldMk cId="3283903794" sldId="1887"/>
        </pc:sldMkLst>
        <pc:picChg chg="add mod">
          <ac:chgData name="Harsh Aryan" userId="226d50eb7626c0df" providerId="Windows Live" clId="Web-{9BAF396F-A9F3-4D14-87FD-1A8911AFC651}" dt="2020-06-21T15:52:24.102" v="68" actId="1076"/>
          <ac:picMkLst>
            <pc:docMk/>
            <pc:sldMk cId="3283903794" sldId="1887"/>
            <ac:picMk id="2" creationId="{D89588C8-8D0E-4155-AED3-723CC59861A3}"/>
          </ac:picMkLst>
        </pc:picChg>
        <pc:picChg chg="del">
          <ac:chgData name="Harsh Aryan" userId="226d50eb7626c0df" providerId="Windows Live" clId="Web-{9BAF396F-A9F3-4D14-87FD-1A8911AFC651}" dt="2020-06-21T15:52:16.759" v="64"/>
          <ac:picMkLst>
            <pc:docMk/>
            <pc:sldMk cId="3283903794" sldId="1887"/>
            <ac:picMk id="5" creationId="{3AAA105B-B312-49AB-A3AA-941B9CAE1454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52:50.571" v="74" actId="1076"/>
        <pc:sldMkLst>
          <pc:docMk/>
          <pc:sldMk cId="2008933269" sldId="1888"/>
        </pc:sldMkLst>
        <pc:picChg chg="del">
          <ac:chgData name="Harsh Aryan" userId="226d50eb7626c0df" providerId="Windows Live" clId="Web-{9BAF396F-A9F3-4D14-87FD-1A8911AFC651}" dt="2020-06-21T15:52:42.899" v="70"/>
          <ac:picMkLst>
            <pc:docMk/>
            <pc:sldMk cId="2008933269" sldId="1888"/>
            <ac:picMk id="2" creationId="{D89588C8-8D0E-4155-AED3-723CC59861A3}"/>
          </ac:picMkLst>
        </pc:picChg>
        <pc:picChg chg="add mod">
          <ac:chgData name="Harsh Aryan" userId="226d50eb7626c0df" providerId="Windows Live" clId="Web-{9BAF396F-A9F3-4D14-87FD-1A8911AFC651}" dt="2020-06-21T15:52:50.571" v="74" actId="1076"/>
          <ac:picMkLst>
            <pc:docMk/>
            <pc:sldMk cId="2008933269" sldId="1888"/>
            <ac:picMk id="3" creationId="{0C3A5EE7-DB97-45F5-A8FF-2A3E711FE614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54:03.618" v="90" actId="1076"/>
        <pc:sldMkLst>
          <pc:docMk/>
          <pc:sldMk cId="1615928110" sldId="1889"/>
        </pc:sldMkLst>
        <pc:spChg chg="add mod">
          <ac:chgData name="Harsh Aryan" userId="226d50eb7626c0df" providerId="Windows Live" clId="Web-{9BAF396F-A9F3-4D14-87FD-1A8911AFC651}" dt="2020-06-21T15:54:03.618" v="90" actId="1076"/>
          <ac:spMkLst>
            <pc:docMk/>
            <pc:sldMk cId="1615928110" sldId="1889"/>
            <ac:spMk id="3" creationId="{EA2A348A-64EE-4368-8630-F6521CFC405F}"/>
          </ac:spMkLst>
        </pc:spChg>
        <pc:spChg chg="del">
          <ac:chgData name="Harsh Aryan" userId="226d50eb7626c0df" providerId="Windows Live" clId="Web-{9BAF396F-A9F3-4D14-87FD-1A8911AFC651}" dt="2020-06-21T15:53:36.962" v="80"/>
          <ac:spMkLst>
            <pc:docMk/>
            <pc:sldMk cId="1615928110" sldId="1889"/>
            <ac:spMk id="9" creationId="{7AD115A7-39D7-44AA-9923-DEEA96D7C34B}"/>
          </ac:spMkLst>
        </pc:spChg>
        <pc:spChg chg="del">
          <ac:chgData name="Harsh Aryan" userId="226d50eb7626c0df" providerId="Windows Live" clId="Web-{9BAF396F-A9F3-4D14-87FD-1A8911AFC651}" dt="2020-06-21T15:53:36.962" v="79"/>
          <ac:spMkLst>
            <pc:docMk/>
            <pc:sldMk cId="1615928110" sldId="1889"/>
            <ac:spMk id="10" creationId="{798BF7CC-FDA0-4F2E-BE78-4F95D14667BF}"/>
          </ac:spMkLst>
        </pc:spChg>
        <pc:spChg chg="del">
          <ac:chgData name="Harsh Aryan" userId="226d50eb7626c0df" providerId="Windows Live" clId="Web-{9BAF396F-A9F3-4D14-87FD-1A8911AFC651}" dt="2020-06-21T15:53:36.962" v="76"/>
          <ac:spMkLst>
            <pc:docMk/>
            <pc:sldMk cId="1615928110" sldId="1889"/>
            <ac:spMk id="16" creationId="{9C138C6E-26A0-45B1-AFE1-9B95D5C732B8}"/>
          </ac:spMkLst>
        </pc:spChg>
        <pc:picChg chg="add mod">
          <ac:chgData name="Harsh Aryan" userId="226d50eb7626c0df" providerId="Windows Live" clId="Web-{9BAF396F-A9F3-4D14-87FD-1A8911AFC651}" dt="2020-06-21T15:53:43.056" v="86" actId="14100"/>
          <ac:picMkLst>
            <pc:docMk/>
            <pc:sldMk cId="1615928110" sldId="1889"/>
            <ac:picMk id="2" creationId="{5EE7AE97-7443-4A19-BD74-67AC745978D6}"/>
          </ac:picMkLst>
        </pc:picChg>
        <pc:picChg chg="del">
          <ac:chgData name="Harsh Aryan" userId="226d50eb7626c0df" providerId="Windows Live" clId="Web-{9BAF396F-A9F3-4D14-87FD-1A8911AFC651}" dt="2020-06-21T15:53:36.962" v="83"/>
          <ac:picMkLst>
            <pc:docMk/>
            <pc:sldMk cId="1615928110" sldId="1889"/>
            <ac:picMk id="4" creationId="{DF6EC680-8EAB-466C-A652-CB4AF3DE16BB}"/>
          </ac:picMkLst>
        </pc:picChg>
        <pc:picChg chg="del">
          <ac:chgData name="Harsh Aryan" userId="226d50eb7626c0df" providerId="Windows Live" clId="Web-{9BAF396F-A9F3-4D14-87FD-1A8911AFC651}" dt="2020-06-21T15:53:36.962" v="77"/>
          <ac:picMkLst>
            <pc:docMk/>
            <pc:sldMk cId="1615928110" sldId="1889"/>
            <ac:picMk id="13" creationId="{0C73E874-D10A-48D7-A6A2-F11675ABFCC2}"/>
          </ac:picMkLst>
        </pc:picChg>
        <pc:picChg chg="del">
          <ac:chgData name="Harsh Aryan" userId="226d50eb7626c0df" providerId="Windows Live" clId="Web-{9BAF396F-A9F3-4D14-87FD-1A8911AFC651}" dt="2020-06-21T15:53:36.962" v="78"/>
          <ac:picMkLst>
            <pc:docMk/>
            <pc:sldMk cId="1615928110" sldId="1889"/>
            <ac:picMk id="1026" creationId="{7774D578-39C6-485B-8918-3F9B4109A0F8}"/>
          </ac:picMkLst>
        </pc:picChg>
        <pc:cxnChg chg="del">
          <ac:chgData name="Harsh Aryan" userId="226d50eb7626c0df" providerId="Windows Live" clId="Web-{9BAF396F-A9F3-4D14-87FD-1A8911AFC651}" dt="2020-06-21T15:53:36.962" v="82"/>
          <ac:cxnSpMkLst>
            <pc:docMk/>
            <pc:sldMk cId="1615928110" sldId="1889"/>
            <ac:cxnSpMk id="6" creationId="{2C36C765-CD24-402F-8913-7EC5E6BEFF2E}"/>
          </ac:cxnSpMkLst>
        </pc:cxnChg>
        <pc:cxnChg chg="del">
          <ac:chgData name="Harsh Aryan" userId="226d50eb7626c0df" providerId="Windows Live" clId="Web-{9BAF396F-A9F3-4D14-87FD-1A8911AFC651}" dt="2020-06-21T15:53:36.962" v="81"/>
          <ac:cxnSpMkLst>
            <pc:docMk/>
            <pc:sldMk cId="1615928110" sldId="1889"/>
            <ac:cxnSpMk id="8" creationId="{450D88B6-E56A-4344-8286-474FC12D7695}"/>
          </ac:cxnSpMkLst>
        </pc:cxnChg>
      </pc:sldChg>
      <pc:sldChg chg="addSp delSp modSp add replId">
        <pc:chgData name="Harsh Aryan" userId="226d50eb7626c0df" providerId="Windows Live" clId="Web-{9BAF396F-A9F3-4D14-87FD-1A8911AFC651}" dt="2020-06-21T15:55:09.775" v="101" actId="1076"/>
        <pc:sldMkLst>
          <pc:docMk/>
          <pc:sldMk cId="3754752893" sldId="1890"/>
        </pc:sldMkLst>
        <pc:spChg chg="del">
          <ac:chgData name="Harsh Aryan" userId="226d50eb7626c0df" providerId="Windows Live" clId="Web-{9BAF396F-A9F3-4D14-87FD-1A8911AFC651}" dt="2020-06-21T15:55:03.071" v="97"/>
          <ac:spMkLst>
            <pc:docMk/>
            <pc:sldMk cId="3754752893" sldId="1890"/>
            <ac:spMk id="2" creationId="{68686F66-3011-452F-AC7E-901989D99AE0}"/>
          </ac:spMkLst>
        </pc:spChg>
        <pc:spChg chg="del">
          <ac:chgData name="Harsh Aryan" userId="226d50eb7626c0df" providerId="Windows Live" clId="Web-{9BAF396F-A9F3-4D14-87FD-1A8911AFC651}" dt="2020-06-21T15:55:03.025" v="96"/>
          <ac:spMkLst>
            <pc:docMk/>
            <pc:sldMk cId="3754752893" sldId="1890"/>
            <ac:spMk id="3" creationId="{13E5BD58-8C45-4B1F-BB26-1E6F06559A6C}"/>
          </ac:spMkLst>
        </pc:spChg>
        <pc:spChg chg="del">
          <ac:chgData name="Harsh Aryan" userId="226d50eb7626c0df" providerId="Windows Live" clId="Web-{9BAF396F-A9F3-4D14-87FD-1A8911AFC651}" dt="2020-06-21T15:55:02.978" v="94"/>
          <ac:spMkLst>
            <pc:docMk/>
            <pc:sldMk cId="3754752893" sldId="1890"/>
            <ac:spMk id="5" creationId="{B48704F2-6625-44D0-A46E-0D95903106E3}"/>
          </ac:spMkLst>
        </pc:spChg>
        <pc:spChg chg="add mod">
          <ac:chgData name="Harsh Aryan" userId="226d50eb7626c0df" providerId="Windows Live" clId="Web-{9BAF396F-A9F3-4D14-87FD-1A8911AFC651}" dt="2020-06-21T15:55:03.025" v="96"/>
          <ac:spMkLst>
            <pc:docMk/>
            <pc:sldMk cId="3754752893" sldId="1890"/>
            <ac:spMk id="9" creationId="{AF3A15D2-6634-4909-9941-84404C6B7E39}"/>
          </ac:spMkLst>
        </pc:spChg>
        <pc:spChg chg="add mod">
          <ac:chgData name="Harsh Aryan" userId="226d50eb7626c0df" providerId="Windows Live" clId="Web-{9BAF396F-A9F3-4D14-87FD-1A8911AFC651}" dt="2020-06-21T15:55:03.071" v="97"/>
          <ac:spMkLst>
            <pc:docMk/>
            <pc:sldMk cId="3754752893" sldId="1890"/>
            <ac:spMk id="11" creationId="{766BE250-E3CA-491B-8D8C-36590CD26A23}"/>
          </ac:spMkLst>
        </pc:spChg>
        <pc:picChg chg="del">
          <ac:chgData name="Harsh Aryan" userId="226d50eb7626c0df" providerId="Windows Live" clId="Web-{9BAF396F-A9F3-4D14-87FD-1A8911AFC651}" dt="2020-06-21T15:55:02.978" v="95"/>
          <ac:picMkLst>
            <pc:docMk/>
            <pc:sldMk cId="3754752893" sldId="1890"/>
            <ac:picMk id="4" creationId="{0D6BD175-4A14-4A36-BAAE-FCF044C3028B}"/>
          </ac:picMkLst>
        </pc:picChg>
        <pc:picChg chg="del">
          <ac:chgData name="Harsh Aryan" userId="226d50eb7626c0df" providerId="Windows Live" clId="Web-{9BAF396F-A9F3-4D14-87FD-1A8911AFC651}" dt="2020-06-21T15:55:02.978" v="93"/>
          <ac:picMkLst>
            <pc:docMk/>
            <pc:sldMk cId="3754752893" sldId="1890"/>
            <ac:picMk id="6" creationId="{3EAC38B4-FAD2-40BE-B706-13EFFB3EEB9B}"/>
          </ac:picMkLst>
        </pc:picChg>
        <pc:picChg chg="add mod">
          <ac:chgData name="Harsh Aryan" userId="226d50eb7626c0df" providerId="Windows Live" clId="Web-{9BAF396F-A9F3-4D14-87FD-1A8911AFC651}" dt="2020-06-21T15:55:09.775" v="101" actId="1076"/>
          <ac:picMkLst>
            <pc:docMk/>
            <pc:sldMk cId="3754752893" sldId="1890"/>
            <ac:picMk id="12" creationId="{D7547F78-7DD1-432C-A1F0-9E3B3CF73466}"/>
          </ac:picMkLst>
        </pc:picChg>
        <pc:cxnChg chg="del">
          <ac:chgData name="Harsh Aryan" userId="226d50eb7626c0df" providerId="Windows Live" clId="Web-{9BAF396F-A9F3-4D14-87FD-1A8911AFC651}" dt="2020-06-21T15:55:02.978" v="92"/>
          <ac:cxnSpMkLst>
            <pc:docMk/>
            <pc:sldMk cId="3754752893" sldId="1890"/>
            <ac:cxnSpMk id="8" creationId="{79023A11-9F3D-4FC3-8921-7ADA03177E82}"/>
          </ac:cxnSpMkLst>
        </pc:cxnChg>
      </pc:sldChg>
      <pc:sldChg chg="addSp delSp modSp add ord replId">
        <pc:chgData name="Harsh Aryan" userId="226d50eb7626c0df" providerId="Windows Live" clId="Web-{9BAF396F-A9F3-4D14-87FD-1A8911AFC651}" dt="2020-06-21T16:00:08.510" v="154"/>
        <pc:sldMkLst>
          <pc:docMk/>
          <pc:sldMk cId="2101815229" sldId="1891"/>
        </pc:sldMkLst>
        <pc:picChg chg="add mod">
          <ac:chgData name="Harsh Aryan" userId="226d50eb7626c0df" providerId="Windows Live" clId="Web-{9BAF396F-A9F3-4D14-87FD-1A8911AFC651}" dt="2020-06-21T15:55:42.353" v="106" actId="14100"/>
          <ac:picMkLst>
            <pc:docMk/>
            <pc:sldMk cId="2101815229" sldId="1891"/>
            <ac:picMk id="2" creationId="{48858CB1-50A3-417D-9276-4D52DEB7C921}"/>
          </ac:picMkLst>
        </pc:picChg>
        <pc:picChg chg="del">
          <ac:chgData name="Harsh Aryan" userId="226d50eb7626c0df" providerId="Windows Live" clId="Web-{9BAF396F-A9F3-4D14-87FD-1A8911AFC651}" dt="2020-06-21T15:55:37.056" v="103"/>
          <ac:picMkLst>
            <pc:docMk/>
            <pc:sldMk cId="2101815229" sldId="1891"/>
            <ac:picMk id="12" creationId="{D7547F78-7DD1-432C-A1F0-9E3B3CF73466}"/>
          </ac:picMkLst>
        </pc:picChg>
      </pc:sldChg>
      <pc:sldChg chg="add replId">
        <pc:chgData name="Harsh Aryan" userId="226d50eb7626c0df" providerId="Windows Live" clId="Web-{9BAF396F-A9F3-4D14-87FD-1A8911AFC651}" dt="2020-06-21T15:56:01.103" v="107"/>
        <pc:sldMkLst>
          <pc:docMk/>
          <pc:sldMk cId="3125029633" sldId="1892"/>
        </pc:sldMkLst>
      </pc:sldChg>
      <pc:sldChg chg="addSp delSp modSp add replId">
        <pc:chgData name="Harsh Aryan" userId="226d50eb7626c0df" providerId="Windows Live" clId="Web-{9BAF396F-A9F3-4D14-87FD-1A8911AFC651}" dt="2020-06-21T15:57:23.775" v="124" actId="1076"/>
        <pc:sldMkLst>
          <pc:docMk/>
          <pc:sldMk cId="2416969128" sldId="1893"/>
        </pc:sldMkLst>
        <pc:spChg chg="del">
          <ac:chgData name="Harsh Aryan" userId="226d50eb7626c0df" providerId="Windows Live" clId="Web-{9BAF396F-A9F3-4D14-87FD-1A8911AFC651}" dt="2020-06-21T15:57:16.119" v="120"/>
          <ac:spMkLst>
            <pc:docMk/>
            <pc:sldMk cId="2416969128" sldId="1893"/>
            <ac:spMk id="3" creationId="{487FD080-AE63-49BA-8134-81137B8D98F0}"/>
          </ac:spMkLst>
        </pc:spChg>
        <pc:spChg chg="add mod">
          <ac:chgData name="Harsh Aryan" userId="226d50eb7626c0df" providerId="Windows Live" clId="Web-{9BAF396F-A9F3-4D14-87FD-1A8911AFC651}" dt="2020-06-21T15:57:16.119" v="120"/>
          <ac:spMkLst>
            <pc:docMk/>
            <pc:sldMk cId="2416969128" sldId="1893"/>
            <ac:spMk id="5" creationId="{323DC68E-5CE7-4EFD-A49B-0660D5F8800A}"/>
          </ac:spMkLst>
        </pc:spChg>
        <pc:picChg chg="add mod">
          <ac:chgData name="Harsh Aryan" userId="226d50eb7626c0df" providerId="Windows Live" clId="Web-{9BAF396F-A9F3-4D14-87FD-1A8911AFC651}" dt="2020-06-21T15:57:23.775" v="124" actId="1076"/>
          <ac:picMkLst>
            <pc:docMk/>
            <pc:sldMk cId="2416969128" sldId="1893"/>
            <ac:picMk id="6" creationId="{78050853-26D1-4B23-BE97-2EEC54CC3AFE}"/>
          </ac:picMkLst>
        </pc:picChg>
        <pc:picChg chg="del">
          <ac:chgData name="Harsh Aryan" userId="226d50eb7626c0df" providerId="Windows Live" clId="Web-{9BAF396F-A9F3-4D14-87FD-1A8911AFC651}" dt="2020-06-21T15:57:13.337" v="119"/>
          <ac:picMkLst>
            <pc:docMk/>
            <pc:sldMk cId="2416969128" sldId="1893"/>
            <ac:picMk id="5122" creationId="{0F0305B0-000F-4C3C-AB86-5F546E509E1D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57:47.963" v="131" actId="1076"/>
        <pc:sldMkLst>
          <pc:docMk/>
          <pc:sldMk cId="458233636" sldId="1894"/>
        </pc:sldMkLst>
        <pc:spChg chg="del">
          <ac:chgData name="Harsh Aryan" userId="226d50eb7626c0df" providerId="Windows Live" clId="Web-{9BAF396F-A9F3-4D14-87FD-1A8911AFC651}" dt="2020-06-21T15:57:41.806" v="127"/>
          <ac:spMkLst>
            <pc:docMk/>
            <pc:sldMk cId="458233636" sldId="1894"/>
            <ac:spMk id="7" creationId="{20A8CECF-6797-4124-B256-814A9BDC6166}"/>
          </ac:spMkLst>
        </pc:spChg>
        <pc:picChg chg="add mod">
          <ac:chgData name="Harsh Aryan" userId="226d50eb7626c0df" providerId="Windows Live" clId="Web-{9BAF396F-A9F3-4D14-87FD-1A8911AFC651}" dt="2020-06-21T15:57:47.963" v="131" actId="1076"/>
          <ac:picMkLst>
            <pc:docMk/>
            <pc:sldMk cId="458233636" sldId="1894"/>
            <ac:picMk id="3" creationId="{BDEB0D4F-339E-46B1-AAAC-F222C44EEAC6}"/>
          </ac:picMkLst>
        </pc:picChg>
        <pc:picChg chg="del">
          <ac:chgData name="Harsh Aryan" userId="226d50eb7626c0df" providerId="Windows Live" clId="Web-{9BAF396F-A9F3-4D14-87FD-1A8911AFC651}" dt="2020-06-21T15:57:41.806" v="126"/>
          <ac:picMkLst>
            <pc:docMk/>
            <pc:sldMk cId="458233636" sldId="1894"/>
            <ac:picMk id="6" creationId="{04AD3452-3676-46D7-B7BB-2E62A915604F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5:58:46.713" v="147" actId="1076"/>
        <pc:sldMkLst>
          <pc:docMk/>
          <pc:sldMk cId="3088152468" sldId="1895"/>
        </pc:sldMkLst>
        <pc:spChg chg="mod">
          <ac:chgData name="Harsh Aryan" userId="226d50eb7626c0df" providerId="Windows Live" clId="Web-{9BAF396F-A9F3-4D14-87FD-1A8911AFC651}" dt="2020-06-21T15:58:32.150" v="140" actId="20577"/>
          <ac:spMkLst>
            <pc:docMk/>
            <pc:sldMk cId="3088152468" sldId="1895"/>
            <ac:spMk id="2" creationId="{2FE7A7CC-3147-4875-99D4-D38C1D956ED7}"/>
          </ac:spMkLst>
        </pc:spChg>
        <pc:spChg chg="del">
          <ac:chgData name="Harsh Aryan" userId="226d50eb7626c0df" providerId="Windows Live" clId="Web-{9BAF396F-A9F3-4D14-87FD-1A8911AFC651}" dt="2020-06-21T15:58:39.822" v="143"/>
          <ac:spMkLst>
            <pc:docMk/>
            <pc:sldMk cId="3088152468" sldId="1895"/>
            <ac:spMk id="5" creationId="{323DC68E-5CE7-4EFD-A49B-0660D5F8800A}"/>
          </ac:spMkLst>
        </pc:spChg>
        <pc:picChg chg="add mod">
          <ac:chgData name="Harsh Aryan" userId="226d50eb7626c0df" providerId="Windows Live" clId="Web-{9BAF396F-A9F3-4D14-87FD-1A8911AFC651}" dt="2020-06-21T15:58:46.713" v="147" actId="1076"/>
          <ac:picMkLst>
            <pc:docMk/>
            <pc:sldMk cId="3088152468" sldId="1895"/>
            <ac:picMk id="3" creationId="{F5466110-002E-4588-B88A-26C8A7E0319B}"/>
          </ac:picMkLst>
        </pc:picChg>
        <pc:picChg chg="del">
          <ac:chgData name="Harsh Aryan" userId="226d50eb7626c0df" providerId="Windows Live" clId="Web-{9BAF396F-A9F3-4D14-87FD-1A8911AFC651}" dt="2020-06-21T15:58:28.166" v="133"/>
          <ac:picMkLst>
            <pc:docMk/>
            <pc:sldMk cId="3088152468" sldId="1895"/>
            <ac:picMk id="6" creationId="{78050853-26D1-4B23-BE97-2EEC54CC3AFE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0:01.182" v="153" actId="1076"/>
        <pc:sldMkLst>
          <pc:docMk/>
          <pc:sldMk cId="3533315753" sldId="1896"/>
        </pc:sldMkLst>
        <pc:picChg chg="del">
          <ac:chgData name="Harsh Aryan" userId="226d50eb7626c0df" providerId="Windows Live" clId="Web-{9BAF396F-A9F3-4D14-87FD-1A8911AFC651}" dt="2020-06-21T15:59:50.307" v="149"/>
          <ac:picMkLst>
            <pc:docMk/>
            <pc:sldMk cId="3533315753" sldId="1896"/>
            <ac:picMk id="2" creationId="{48858CB1-50A3-417D-9276-4D52DEB7C921}"/>
          </ac:picMkLst>
        </pc:picChg>
        <pc:picChg chg="add mod">
          <ac:chgData name="Harsh Aryan" userId="226d50eb7626c0df" providerId="Windows Live" clId="Web-{9BAF396F-A9F3-4D14-87FD-1A8911AFC651}" dt="2020-06-21T16:00:01.182" v="153" actId="1076"/>
          <ac:picMkLst>
            <pc:docMk/>
            <pc:sldMk cId="3533315753" sldId="1896"/>
            <ac:picMk id="3" creationId="{F849B3F9-721D-4143-9D97-B8F790E06626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0:45.275" v="160" actId="1076"/>
        <pc:sldMkLst>
          <pc:docMk/>
          <pc:sldMk cId="3800971579" sldId="1897"/>
        </pc:sldMkLst>
        <pc:picChg chg="del">
          <ac:chgData name="Harsh Aryan" userId="226d50eb7626c0df" providerId="Windows Live" clId="Web-{9BAF396F-A9F3-4D14-87FD-1A8911AFC651}" dt="2020-06-21T16:00:37.713" v="156"/>
          <ac:picMkLst>
            <pc:docMk/>
            <pc:sldMk cId="3800971579" sldId="1897"/>
            <ac:picMk id="3" creationId="{F5466110-002E-4588-B88A-26C8A7E0319B}"/>
          </ac:picMkLst>
        </pc:picChg>
        <pc:picChg chg="add mod">
          <ac:chgData name="Harsh Aryan" userId="226d50eb7626c0df" providerId="Windows Live" clId="Web-{9BAF396F-A9F3-4D14-87FD-1A8911AFC651}" dt="2020-06-21T16:00:45.275" v="160" actId="1076"/>
          <ac:picMkLst>
            <pc:docMk/>
            <pc:sldMk cId="3800971579" sldId="1897"/>
            <ac:picMk id="4" creationId="{F4177821-1A85-45E9-B7EC-37722506EF92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3:25.010" v="186" actId="14100"/>
        <pc:sldMkLst>
          <pc:docMk/>
          <pc:sldMk cId="924155425" sldId="1898"/>
        </pc:sldMkLst>
        <pc:picChg chg="del">
          <ac:chgData name="Harsh Aryan" userId="226d50eb7626c0df" providerId="Windows Live" clId="Web-{9BAF396F-A9F3-4D14-87FD-1A8911AFC651}" dt="2020-06-21T16:03:18.776" v="183"/>
          <ac:picMkLst>
            <pc:docMk/>
            <pc:sldMk cId="924155425" sldId="1898"/>
            <ac:picMk id="3" creationId="{BDEB0D4F-339E-46B1-AAAC-F222C44EEAC6}"/>
          </ac:picMkLst>
        </pc:picChg>
        <pc:picChg chg="add mod">
          <ac:chgData name="Harsh Aryan" userId="226d50eb7626c0df" providerId="Windows Live" clId="Web-{9BAF396F-A9F3-4D14-87FD-1A8911AFC651}" dt="2020-06-21T16:03:25.010" v="186" actId="14100"/>
          <ac:picMkLst>
            <pc:docMk/>
            <pc:sldMk cId="924155425" sldId="1898"/>
            <ac:picMk id="4" creationId="{608EC67A-971C-4669-8201-D32D172C2BBD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3:48.495" v="192" actId="1076"/>
        <pc:sldMkLst>
          <pc:docMk/>
          <pc:sldMk cId="2095679590" sldId="1899"/>
        </pc:sldMkLst>
        <pc:picChg chg="add mod">
          <ac:chgData name="Harsh Aryan" userId="226d50eb7626c0df" providerId="Windows Live" clId="Web-{9BAF396F-A9F3-4D14-87FD-1A8911AFC651}" dt="2020-06-21T16:03:48.495" v="192" actId="1076"/>
          <ac:picMkLst>
            <pc:docMk/>
            <pc:sldMk cId="2095679590" sldId="1899"/>
            <ac:picMk id="3" creationId="{6066A0AB-4BA5-49CD-B10E-2141CD1AB535}"/>
          </ac:picMkLst>
        </pc:picChg>
        <pc:picChg chg="del">
          <ac:chgData name="Harsh Aryan" userId="226d50eb7626c0df" providerId="Windows Live" clId="Web-{9BAF396F-A9F3-4D14-87FD-1A8911AFC651}" dt="2020-06-21T16:03:40.760" v="188"/>
          <ac:picMkLst>
            <pc:docMk/>
            <pc:sldMk cId="2095679590" sldId="1899"/>
            <ac:picMk id="4" creationId="{608EC67A-971C-4669-8201-D32D172C2BBD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4:56.604" v="199" actId="14100"/>
        <pc:sldMkLst>
          <pc:docMk/>
          <pc:sldMk cId="3942866009" sldId="1900"/>
        </pc:sldMkLst>
        <pc:picChg chg="del">
          <ac:chgData name="Harsh Aryan" userId="226d50eb7626c0df" providerId="Windows Live" clId="Web-{9BAF396F-A9F3-4D14-87FD-1A8911AFC651}" dt="2020-06-21T16:04:27.604" v="194"/>
          <ac:picMkLst>
            <pc:docMk/>
            <pc:sldMk cId="3942866009" sldId="1900"/>
            <ac:picMk id="3" creationId="{BDEB0D4F-339E-46B1-AAAC-F222C44EEAC6}"/>
          </ac:picMkLst>
        </pc:picChg>
        <pc:picChg chg="add mod">
          <ac:chgData name="Harsh Aryan" userId="226d50eb7626c0df" providerId="Windows Live" clId="Web-{9BAF396F-A9F3-4D14-87FD-1A8911AFC651}" dt="2020-06-21T16:04:56.604" v="199" actId="14100"/>
          <ac:picMkLst>
            <pc:docMk/>
            <pc:sldMk cId="3942866009" sldId="1900"/>
            <ac:picMk id="4" creationId="{D4B8C813-F4B0-46BA-AEB7-C15EC112FA56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5:11.261" v="205" actId="14100"/>
        <pc:sldMkLst>
          <pc:docMk/>
          <pc:sldMk cId="1358843467" sldId="1901"/>
        </pc:sldMkLst>
        <pc:picChg chg="add mod">
          <ac:chgData name="Harsh Aryan" userId="226d50eb7626c0df" providerId="Windows Live" clId="Web-{9BAF396F-A9F3-4D14-87FD-1A8911AFC651}" dt="2020-06-21T16:05:11.261" v="205" actId="14100"/>
          <ac:picMkLst>
            <pc:docMk/>
            <pc:sldMk cId="1358843467" sldId="1901"/>
            <ac:picMk id="3" creationId="{8045C91D-D063-486C-8231-5E3AC0C35916}"/>
          </ac:picMkLst>
        </pc:picChg>
        <pc:picChg chg="del">
          <ac:chgData name="Harsh Aryan" userId="226d50eb7626c0df" providerId="Windows Live" clId="Web-{9BAF396F-A9F3-4D14-87FD-1A8911AFC651}" dt="2020-06-21T16:05:00.807" v="201"/>
          <ac:picMkLst>
            <pc:docMk/>
            <pc:sldMk cId="1358843467" sldId="1901"/>
            <ac:picMk id="4" creationId="{D4B8C813-F4B0-46BA-AEB7-C15EC112FA56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6:14.729" v="273" actId="20577"/>
        <pc:sldMkLst>
          <pc:docMk/>
          <pc:sldMk cId="4222007930" sldId="1902"/>
        </pc:sldMkLst>
        <pc:spChg chg="mod">
          <ac:chgData name="Harsh Aryan" userId="226d50eb7626c0df" providerId="Windows Live" clId="Web-{9BAF396F-A9F3-4D14-87FD-1A8911AFC651}" dt="2020-06-21T16:06:14.729" v="273" actId="20577"/>
          <ac:spMkLst>
            <pc:docMk/>
            <pc:sldMk cId="4222007930" sldId="1902"/>
            <ac:spMk id="2" creationId="{2FE7A7CC-3147-4875-99D4-D38C1D956ED7}"/>
          </ac:spMkLst>
        </pc:spChg>
        <pc:picChg chg="add mod">
          <ac:chgData name="Harsh Aryan" userId="226d50eb7626c0df" providerId="Windows Live" clId="Web-{9BAF396F-A9F3-4D14-87FD-1A8911AFC651}" dt="2020-06-21T16:05:43.011" v="211" actId="1076"/>
          <ac:picMkLst>
            <pc:docMk/>
            <pc:sldMk cId="4222007930" sldId="1902"/>
            <ac:picMk id="3" creationId="{3BEFD0EF-49B6-4E4B-AFF4-460B2972D205}"/>
          </ac:picMkLst>
        </pc:picChg>
        <pc:picChg chg="del">
          <ac:chgData name="Harsh Aryan" userId="226d50eb7626c0df" providerId="Windows Live" clId="Web-{9BAF396F-A9F3-4D14-87FD-1A8911AFC651}" dt="2020-06-21T16:05:31.011" v="207"/>
          <ac:picMkLst>
            <pc:docMk/>
            <pc:sldMk cId="4222007930" sldId="1902"/>
            <ac:picMk id="4" creationId="{F4177821-1A85-45E9-B7EC-37722506EF92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07:22.605" v="282" actId="1076"/>
        <pc:sldMkLst>
          <pc:docMk/>
          <pc:sldMk cId="2961594081" sldId="1903"/>
        </pc:sldMkLst>
        <pc:picChg chg="del">
          <ac:chgData name="Harsh Aryan" userId="226d50eb7626c0df" providerId="Windows Live" clId="Web-{9BAF396F-A9F3-4D14-87FD-1A8911AFC651}" dt="2020-06-21T16:07:09.761" v="277"/>
          <ac:picMkLst>
            <pc:docMk/>
            <pc:sldMk cId="2961594081" sldId="1903"/>
            <ac:picMk id="3" creationId="{BDEB0D4F-339E-46B1-AAAC-F222C44EEAC6}"/>
          </ac:picMkLst>
        </pc:picChg>
        <pc:picChg chg="add mod">
          <ac:chgData name="Harsh Aryan" userId="226d50eb7626c0df" providerId="Windows Live" clId="Web-{9BAF396F-A9F3-4D14-87FD-1A8911AFC651}" dt="2020-06-21T16:07:22.605" v="282" actId="1076"/>
          <ac:picMkLst>
            <pc:docMk/>
            <pc:sldMk cId="2961594081" sldId="1903"/>
            <ac:picMk id="4" creationId="{4D7C56D0-2393-4668-9CFC-C408E0CBF48F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10:24.652" v="294" actId="14100"/>
        <pc:sldMkLst>
          <pc:docMk/>
          <pc:sldMk cId="132837798" sldId="1904"/>
        </pc:sldMkLst>
        <pc:picChg chg="del">
          <ac:chgData name="Harsh Aryan" userId="226d50eb7626c0df" providerId="Windows Live" clId="Web-{9BAF396F-A9F3-4D14-87FD-1A8911AFC651}" dt="2020-06-21T16:08:55.886" v="284"/>
          <ac:picMkLst>
            <pc:docMk/>
            <pc:sldMk cId="132837798" sldId="1904"/>
            <ac:picMk id="3" creationId="{6066A0AB-4BA5-49CD-B10E-2141CD1AB535}"/>
          </ac:picMkLst>
        </pc:picChg>
        <pc:picChg chg="add del mod">
          <ac:chgData name="Harsh Aryan" userId="226d50eb7626c0df" providerId="Windows Live" clId="Web-{9BAF396F-A9F3-4D14-87FD-1A8911AFC651}" dt="2020-06-21T16:09:45.168" v="289"/>
          <ac:picMkLst>
            <pc:docMk/>
            <pc:sldMk cId="132837798" sldId="1904"/>
            <ac:picMk id="4" creationId="{C8C9D21B-E7FE-4C5F-9D44-1DAC39A6F264}"/>
          </ac:picMkLst>
        </pc:picChg>
        <pc:picChg chg="add mod">
          <ac:chgData name="Harsh Aryan" userId="226d50eb7626c0df" providerId="Windows Live" clId="Web-{9BAF396F-A9F3-4D14-87FD-1A8911AFC651}" dt="2020-06-21T16:10:24.652" v="294" actId="14100"/>
          <ac:picMkLst>
            <pc:docMk/>
            <pc:sldMk cId="132837798" sldId="1904"/>
            <ac:picMk id="5" creationId="{3B9DC327-77AB-4716-9553-81272A851A6A}"/>
          </ac:picMkLst>
        </pc:picChg>
      </pc:sldChg>
      <pc:sldChg chg="addSp delSp modSp add replId">
        <pc:chgData name="Harsh Aryan" userId="226d50eb7626c0df" providerId="Windows Live" clId="Web-{9BAF396F-A9F3-4D14-87FD-1A8911AFC651}" dt="2020-06-21T16:12:54.980" v="309"/>
        <pc:sldMkLst>
          <pc:docMk/>
          <pc:sldMk cId="2264411530" sldId="1905"/>
        </pc:sldMkLst>
        <pc:spChg chg="add mod ord">
          <ac:chgData name="Harsh Aryan" userId="226d50eb7626c0df" providerId="Windows Live" clId="Web-{9BAF396F-A9F3-4D14-87FD-1A8911AFC651}" dt="2020-06-21T16:12:54.980" v="309"/>
          <ac:spMkLst>
            <pc:docMk/>
            <pc:sldMk cId="2264411530" sldId="1905"/>
            <ac:spMk id="5" creationId="{3F417363-329D-44C4-91B3-AE27D83C5A0C}"/>
          </ac:spMkLst>
        </pc:spChg>
        <pc:picChg chg="del">
          <ac:chgData name="Harsh Aryan" userId="226d50eb7626c0df" providerId="Windows Live" clId="Web-{9BAF396F-A9F3-4D14-87FD-1A8911AFC651}" dt="2020-06-21T16:12:03.668" v="296"/>
          <ac:picMkLst>
            <pc:docMk/>
            <pc:sldMk cId="2264411530" sldId="1905"/>
            <ac:picMk id="3" creationId="{6066A0AB-4BA5-49CD-B10E-2141CD1AB535}"/>
          </ac:picMkLst>
        </pc:picChg>
        <pc:picChg chg="add mod">
          <ac:chgData name="Harsh Aryan" userId="226d50eb7626c0df" providerId="Windows Live" clId="Web-{9BAF396F-A9F3-4D14-87FD-1A8911AFC651}" dt="2020-06-21T16:12:41.105" v="305" actId="1076"/>
          <ac:picMkLst>
            <pc:docMk/>
            <pc:sldMk cId="2264411530" sldId="1905"/>
            <ac:picMk id="4" creationId="{96BE6F0B-F66A-4CBE-93B5-E45D8969BD63}"/>
          </ac:picMkLst>
        </pc:picChg>
      </pc:sldChg>
      <pc:sldChg chg="addSp delSp modSp add ord replId">
        <pc:chgData name="Harsh Aryan" userId="226d50eb7626c0df" providerId="Windows Live" clId="Web-{9BAF396F-A9F3-4D14-87FD-1A8911AFC651}" dt="2020-06-21T16:15:06.653" v="330"/>
        <pc:sldMkLst>
          <pc:docMk/>
          <pc:sldMk cId="3542410161" sldId="1906"/>
        </pc:sldMkLst>
        <pc:spChg chg="mod">
          <ac:chgData name="Harsh Aryan" userId="226d50eb7626c0df" providerId="Windows Live" clId="Web-{9BAF396F-A9F3-4D14-87FD-1A8911AFC651}" dt="2020-06-21T16:14:46.200" v="327" actId="1076"/>
          <ac:spMkLst>
            <pc:docMk/>
            <pc:sldMk cId="3542410161" sldId="1906"/>
            <ac:spMk id="2" creationId="{2FE7A7CC-3147-4875-99D4-D38C1D956ED7}"/>
          </ac:spMkLst>
        </pc:spChg>
        <pc:spChg chg="mod">
          <ac:chgData name="Harsh Aryan" userId="226d50eb7626c0df" providerId="Windows Live" clId="Web-{9BAF396F-A9F3-4D14-87FD-1A8911AFC651}" dt="2020-06-21T16:14:43.137" v="326" actId="14100"/>
          <ac:spMkLst>
            <pc:docMk/>
            <pc:sldMk cId="3542410161" sldId="1906"/>
            <ac:spMk id="5" creationId="{3F417363-329D-44C4-91B3-AE27D83C5A0C}"/>
          </ac:spMkLst>
        </pc:spChg>
        <pc:picChg chg="add mod">
          <ac:chgData name="Harsh Aryan" userId="226d50eb7626c0df" providerId="Windows Live" clId="Web-{9BAF396F-A9F3-4D14-87FD-1A8911AFC651}" dt="2020-06-21T16:14:27.903" v="323" actId="1076"/>
          <ac:picMkLst>
            <pc:docMk/>
            <pc:sldMk cId="3542410161" sldId="1906"/>
            <ac:picMk id="3" creationId="{0D00C37F-0260-4661-88C7-AC594F278386}"/>
          </ac:picMkLst>
        </pc:picChg>
        <pc:picChg chg="del">
          <ac:chgData name="Harsh Aryan" userId="226d50eb7626c0df" providerId="Windows Live" clId="Web-{9BAF396F-A9F3-4D14-87FD-1A8911AFC651}" dt="2020-06-21T16:13:58.387" v="312"/>
          <ac:picMkLst>
            <pc:docMk/>
            <pc:sldMk cId="3542410161" sldId="1906"/>
            <ac:picMk id="4" creationId="{96BE6F0B-F66A-4CBE-93B5-E45D8969BD63}"/>
          </ac:picMkLst>
        </pc:picChg>
      </pc:sldChg>
      <pc:sldChg chg="addSp modSp add replId">
        <pc:chgData name="Harsh Aryan" userId="226d50eb7626c0df" providerId="Windows Live" clId="Web-{9BAF396F-A9F3-4D14-87FD-1A8911AFC651}" dt="2020-06-21T16:25:06.935" v="334" actId="14100"/>
        <pc:sldMkLst>
          <pc:docMk/>
          <pc:sldMk cId="193436157" sldId="1907"/>
        </pc:sldMkLst>
        <pc:picChg chg="add mod">
          <ac:chgData name="Harsh Aryan" userId="226d50eb7626c0df" providerId="Windows Live" clId="Web-{9BAF396F-A9F3-4D14-87FD-1A8911AFC651}" dt="2020-06-21T16:25:06.935" v="334" actId="14100"/>
          <ac:picMkLst>
            <pc:docMk/>
            <pc:sldMk cId="193436157" sldId="1907"/>
            <ac:picMk id="3" creationId="{A818E234-55D5-4A8F-9247-A820FD3925DC}"/>
          </ac:picMkLst>
        </pc:picChg>
      </pc:sldChg>
    </pc:docChg>
  </pc:docChgLst>
  <pc:docChgLst>
    <pc:chgData name="Vedant Bahel" userId="359cab12dc5cf72d" providerId="LiveId" clId="{5A389CD8-E188-47E8-BE50-CCA0DE55DC79}"/>
    <pc:docChg chg="undo custSel addSld delSld modSld sldOrd modSection">
      <pc:chgData name="Vedant Bahel" userId="359cab12dc5cf72d" providerId="LiveId" clId="{5A389CD8-E188-47E8-BE50-CCA0DE55DC79}" dt="2020-06-21T17:12:19.835" v="1656" actId="47"/>
      <pc:docMkLst>
        <pc:docMk/>
      </pc:docMkLst>
      <pc:sldChg chg="addSp delSp modSp mod">
        <pc:chgData name="Vedant Bahel" userId="359cab12dc5cf72d" providerId="LiveId" clId="{5A389CD8-E188-47E8-BE50-CCA0DE55DC79}" dt="2020-06-21T12:51:49.958" v="343" actId="1076"/>
        <pc:sldMkLst>
          <pc:docMk/>
          <pc:sldMk cId="1329079817" sldId="1825"/>
        </pc:sldMkLst>
        <pc:spChg chg="add del mod">
          <ac:chgData name="Vedant Bahel" userId="359cab12dc5cf72d" providerId="LiveId" clId="{5A389CD8-E188-47E8-BE50-CCA0DE55DC79}" dt="2020-06-21T12:42:23.603" v="254" actId="478"/>
          <ac:spMkLst>
            <pc:docMk/>
            <pc:sldMk cId="1329079817" sldId="1825"/>
            <ac:spMk id="3" creationId="{229E6F4C-F734-4DCC-9589-4EFF23DCBD55}"/>
          </ac:spMkLst>
        </pc:spChg>
        <pc:spChg chg="del">
          <ac:chgData name="Vedant Bahel" userId="359cab12dc5cf72d" providerId="LiveId" clId="{5A389CD8-E188-47E8-BE50-CCA0DE55DC79}" dt="2020-06-21T12:38:43.400" v="218" actId="478"/>
          <ac:spMkLst>
            <pc:docMk/>
            <pc:sldMk cId="1329079817" sldId="1825"/>
            <ac:spMk id="6" creationId="{00000000-0000-0000-0000-000000000000}"/>
          </ac:spMkLst>
        </pc:spChg>
        <pc:spChg chg="mod">
          <ac:chgData name="Vedant Bahel" userId="359cab12dc5cf72d" providerId="LiveId" clId="{5A389CD8-E188-47E8-BE50-CCA0DE55DC79}" dt="2020-06-21T12:39:05.265" v="250" actId="20577"/>
          <ac:spMkLst>
            <pc:docMk/>
            <pc:sldMk cId="1329079817" sldId="1825"/>
            <ac:spMk id="17" creationId="{00000000-0000-0000-0000-000000000000}"/>
          </ac:spMkLst>
        </pc:spChg>
        <pc:picChg chg="add mod modCrop">
          <ac:chgData name="Vedant Bahel" userId="359cab12dc5cf72d" providerId="LiveId" clId="{5A389CD8-E188-47E8-BE50-CCA0DE55DC79}" dt="2020-06-21T12:51:41.097" v="339" actId="1076"/>
          <ac:picMkLst>
            <pc:docMk/>
            <pc:sldMk cId="1329079817" sldId="1825"/>
            <ac:picMk id="4" creationId="{93D6151D-C234-42E3-B896-02F16E92EB3B}"/>
          </ac:picMkLst>
        </pc:picChg>
        <pc:picChg chg="add del mod modCrop">
          <ac:chgData name="Vedant Bahel" userId="359cab12dc5cf72d" providerId="LiveId" clId="{5A389CD8-E188-47E8-BE50-CCA0DE55DC79}" dt="2020-06-21T12:51:22.184" v="335" actId="478"/>
          <ac:picMkLst>
            <pc:docMk/>
            <pc:sldMk cId="1329079817" sldId="1825"/>
            <ac:picMk id="5" creationId="{9997C2D8-F566-4E67-B46E-CC1DE4EEE255}"/>
          </ac:picMkLst>
        </pc:picChg>
        <pc:picChg chg="add mod modCrop">
          <ac:chgData name="Vedant Bahel" userId="359cab12dc5cf72d" providerId="LiveId" clId="{5A389CD8-E188-47E8-BE50-CCA0DE55DC79}" dt="2020-06-21T12:51:35.293" v="338" actId="1076"/>
          <ac:picMkLst>
            <pc:docMk/>
            <pc:sldMk cId="1329079817" sldId="1825"/>
            <ac:picMk id="7" creationId="{3ED0FD38-B350-4E38-B76F-6510A7BF4C0E}"/>
          </ac:picMkLst>
        </pc:picChg>
        <pc:picChg chg="add mod modCrop">
          <ac:chgData name="Vedant Bahel" userId="359cab12dc5cf72d" providerId="LiveId" clId="{5A389CD8-E188-47E8-BE50-CCA0DE55DC79}" dt="2020-06-21T12:51:49.958" v="343" actId="1076"/>
          <ac:picMkLst>
            <pc:docMk/>
            <pc:sldMk cId="1329079817" sldId="1825"/>
            <ac:picMk id="8" creationId="{08CE81AF-2D2F-447F-9B1D-769B78E94B2B}"/>
          </ac:picMkLst>
        </pc:picChg>
        <pc:picChg chg="add mod">
          <ac:chgData name="Vedant Bahel" userId="359cab12dc5cf72d" providerId="LiveId" clId="{5A389CD8-E188-47E8-BE50-CCA0DE55DC79}" dt="2020-06-21T12:51:35.293" v="338" actId="1076"/>
          <ac:picMkLst>
            <pc:docMk/>
            <pc:sldMk cId="1329079817" sldId="1825"/>
            <ac:picMk id="10" creationId="{E7371AD2-5092-48F9-B888-FF0CD1D4D516}"/>
          </ac:picMkLst>
        </pc:picChg>
        <pc:picChg chg="add mod modCrop">
          <ac:chgData name="Vedant Bahel" userId="359cab12dc5cf72d" providerId="LiveId" clId="{5A389CD8-E188-47E8-BE50-CCA0DE55DC79}" dt="2020-06-21T12:46:33.548" v="294" actId="1076"/>
          <ac:picMkLst>
            <pc:docMk/>
            <pc:sldMk cId="1329079817" sldId="1825"/>
            <ac:picMk id="19" creationId="{2315782D-A9EC-482B-9288-F8EAEE51D3EB}"/>
          </ac:picMkLst>
        </pc:picChg>
        <pc:picChg chg="add mod modCrop">
          <ac:chgData name="Vedant Bahel" userId="359cab12dc5cf72d" providerId="LiveId" clId="{5A389CD8-E188-47E8-BE50-CCA0DE55DC79}" dt="2020-06-21T12:47:04.465" v="301" actId="14100"/>
          <ac:picMkLst>
            <pc:docMk/>
            <pc:sldMk cId="1329079817" sldId="1825"/>
            <ac:picMk id="20" creationId="{2B6C8E13-9F84-4AD8-9F1E-F43AE77F69DB}"/>
          </ac:picMkLst>
        </pc:picChg>
        <pc:picChg chg="add mod modCrop">
          <ac:chgData name="Vedant Bahel" userId="359cab12dc5cf72d" providerId="LiveId" clId="{5A389CD8-E188-47E8-BE50-CCA0DE55DC79}" dt="2020-06-21T12:51:46.778" v="342" actId="1076"/>
          <ac:picMkLst>
            <pc:docMk/>
            <pc:sldMk cId="1329079817" sldId="1825"/>
            <ac:picMk id="21" creationId="{91BC0B7A-DB28-4936-BEBA-1BBAE8483BE2}"/>
          </ac:picMkLst>
        </pc:picChg>
        <pc:picChg chg="del">
          <ac:chgData name="Vedant Bahel" userId="359cab12dc5cf72d" providerId="LiveId" clId="{5A389CD8-E188-47E8-BE50-CCA0DE55DC79}" dt="2020-06-21T12:38:39.903" v="217" actId="478"/>
          <ac:picMkLst>
            <pc:docMk/>
            <pc:sldMk cId="1329079817" sldId="1825"/>
            <ac:picMk id="1026" creationId="{F8AA9CB2-1A3D-4533-B337-9632A58ACE58}"/>
          </ac:picMkLst>
        </pc:picChg>
        <pc:inkChg chg="del">
          <ac:chgData name="Vedant Bahel" userId="359cab12dc5cf72d" providerId="LiveId" clId="{5A389CD8-E188-47E8-BE50-CCA0DE55DC79}" dt="2020-06-20T17:36:54.571" v="16" actId="478"/>
          <ac:inkMkLst>
            <pc:docMk/>
            <pc:sldMk cId="1329079817" sldId="1825"/>
            <ac:inkMk id="2" creationId="{B4D75DCC-C3EA-440E-BD6B-9C2E6F346160}"/>
          </ac:inkMkLst>
        </pc:inkChg>
        <pc:cxnChg chg="add mod">
          <ac:chgData name="Vedant Bahel" userId="359cab12dc5cf72d" providerId="LiveId" clId="{5A389CD8-E188-47E8-BE50-CCA0DE55DC79}" dt="2020-06-21T12:51:35.293" v="338" actId="1076"/>
          <ac:cxnSpMkLst>
            <pc:docMk/>
            <pc:sldMk cId="1329079817" sldId="1825"/>
            <ac:cxnSpMk id="11" creationId="{29A65AE9-366C-4E7F-9278-FB022ED74296}"/>
          </ac:cxnSpMkLst>
        </pc:cxnChg>
        <pc:cxnChg chg="add mod">
          <ac:chgData name="Vedant Bahel" userId="359cab12dc5cf72d" providerId="LiveId" clId="{5A389CD8-E188-47E8-BE50-CCA0DE55DC79}" dt="2020-06-21T12:51:35.293" v="338" actId="1076"/>
          <ac:cxnSpMkLst>
            <pc:docMk/>
            <pc:sldMk cId="1329079817" sldId="1825"/>
            <ac:cxnSpMk id="13" creationId="{47A4D186-7F4D-42B8-B84A-F79A2219261E}"/>
          </ac:cxnSpMkLst>
        </pc:cxnChg>
        <pc:cxnChg chg="add mod">
          <ac:chgData name="Vedant Bahel" userId="359cab12dc5cf72d" providerId="LiveId" clId="{5A389CD8-E188-47E8-BE50-CCA0DE55DC79}" dt="2020-06-21T12:51:35.293" v="338" actId="1076"/>
          <ac:cxnSpMkLst>
            <pc:docMk/>
            <pc:sldMk cId="1329079817" sldId="1825"/>
            <ac:cxnSpMk id="15" creationId="{773D88F0-1478-4354-A8A9-111F7AD03D7A}"/>
          </ac:cxnSpMkLst>
        </pc:cxnChg>
      </pc:sldChg>
      <pc:sldChg chg="modSp mod">
        <pc:chgData name="Vedant Bahel" userId="359cab12dc5cf72d" providerId="LiveId" clId="{5A389CD8-E188-47E8-BE50-CCA0DE55DC79}" dt="2020-06-20T17:36:44.833" v="14" actId="20577"/>
        <pc:sldMkLst>
          <pc:docMk/>
          <pc:sldMk cId="2669596626" sldId="1858"/>
        </pc:sldMkLst>
        <pc:spChg chg="mod">
          <ac:chgData name="Vedant Bahel" userId="359cab12dc5cf72d" providerId="LiveId" clId="{5A389CD8-E188-47E8-BE50-CCA0DE55DC79}" dt="2020-06-20T17:36:44.833" v="14" actId="20577"/>
          <ac:spMkLst>
            <pc:docMk/>
            <pc:sldMk cId="2669596626" sldId="1858"/>
            <ac:spMk id="5" creationId="{00000000-0000-0000-0000-000000000000}"/>
          </ac:spMkLst>
        </pc:spChg>
      </pc:sldChg>
      <pc:sldChg chg="delSp modSp new add del mod">
        <pc:chgData name="Vedant Bahel" userId="359cab12dc5cf72d" providerId="LiveId" clId="{5A389CD8-E188-47E8-BE50-CCA0DE55DC79}" dt="2020-06-20T17:39:40.779" v="162" actId="47"/>
        <pc:sldMkLst>
          <pc:docMk/>
          <pc:sldMk cId="3014329576" sldId="1859"/>
        </pc:sldMkLst>
        <pc:spChg chg="mod">
          <ac:chgData name="Vedant Bahel" userId="359cab12dc5cf72d" providerId="LiveId" clId="{5A389CD8-E188-47E8-BE50-CCA0DE55DC79}" dt="2020-06-20T17:39:34.183" v="159" actId="20577"/>
          <ac:spMkLst>
            <pc:docMk/>
            <pc:sldMk cId="3014329576" sldId="1859"/>
            <ac:spMk id="2" creationId="{E5B731B1-0637-4E79-9F47-5DCCB523139D}"/>
          </ac:spMkLst>
        </pc:spChg>
        <pc:spChg chg="del">
          <ac:chgData name="Vedant Bahel" userId="359cab12dc5cf72d" providerId="LiveId" clId="{5A389CD8-E188-47E8-BE50-CCA0DE55DC79}" dt="2020-06-20T17:38:39.515" v="131" actId="478"/>
          <ac:spMkLst>
            <pc:docMk/>
            <pc:sldMk cId="3014329576" sldId="1859"/>
            <ac:spMk id="3" creationId="{17951E3D-3751-4B46-A411-6B93025D06FC}"/>
          </ac:spMkLst>
        </pc:spChg>
      </pc:sldChg>
      <pc:sldChg chg="modSp new del mod">
        <pc:chgData name="Vedant Bahel" userId="359cab12dc5cf72d" providerId="LiveId" clId="{5A389CD8-E188-47E8-BE50-CCA0DE55DC79}" dt="2020-06-20T17:37:59.783" v="103" actId="47"/>
        <pc:sldMkLst>
          <pc:docMk/>
          <pc:sldMk cId="3340580946" sldId="1859"/>
        </pc:sldMkLst>
        <pc:spChg chg="mod">
          <ac:chgData name="Vedant Bahel" userId="359cab12dc5cf72d" providerId="LiveId" clId="{5A389CD8-E188-47E8-BE50-CCA0DE55DC79}" dt="2020-06-20T17:37:56.015" v="102" actId="20577"/>
          <ac:spMkLst>
            <pc:docMk/>
            <pc:sldMk cId="3340580946" sldId="1859"/>
            <ac:spMk id="2" creationId="{82A3EBC0-4E1E-4001-8394-5B6D9B5CE3CA}"/>
          </ac:spMkLst>
        </pc:spChg>
      </pc:sldChg>
      <pc:sldChg chg="del">
        <pc:chgData name="Vedant Bahel" userId="359cab12dc5cf72d" providerId="LiveId" clId="{5A389CD8-E188-47E8-BE50-CCA0DE55DC79}" dt="2020-06-20T17:37:30.175" v="42" actId="47"/>
        <pc:sldMkLst>
          <pc:docMk/>
          <pc:sldMk cId="3512186536" sldId="1859"/>
        </pc:sldMkLst>
      </pc:sldChg>
      <pc:sldChg chg="new del">
        <pc:chgData name="Vedant Bahel" userId="359cab12dc5cf72d" providerId="LiveId" clId="{5A389CD8-E188-47E8-BE50-CCA0DE55DC79}" dt="2020-06-20T17:39:42.934" v="163" actId="47"/>
        <pc:sldMkLst>
          <pc:docMk/>
          <pc:sldMk cId="781614594" sldId="1860"/>
        </pc:sldMkLst>
      </pc:sldChg>
      <pc:sldChg chg="addSp modSp new mod">
        <pc:chgData name="Vedant Bahel" userId="359cab12dc5cf72d" providerId="LiveId" clId="{5A389CD8-E188-47E8-BE50-CCA0DE55DC79}" dt="2020-06-21T17:11:59.028" v="1651"/>
        <pc:sldMkLst>
          <pc:docMk/>
          <pc:sldMk cId="1132146471" sldId="1860"/>
        </pc:sldMkLst>
        <pc:spChg chg="mod">
          <ac:chgData name="Vedant Bahel" userId="359cab12dc5cf72d" providerId="LiveId" clId="{5A389CD8-E188-47E8-BE50-CCA0DE55DC79}" dt="2020-06-20T17:39:54.055" v="174" actId="207"/>
          <ac:spMkLst>
            <pc:docMk/>
            <pc:sldMk cId="1132146471" sldId="1860"/>
            <ac:spMk id="2" creationId="{2FE7A7CC-3147-4875-99D4-D38C1D956ED7}"/>
          </ac:spMkLst>
        </pc:spChg>
        <pc:spChg chg="mod">
          <ac:chgData name="Vedant Bahel" userId="359cab12dc5cf72d" providerId="LiveId" clId="{5A389CD8-E188-47E8-BE50-CCA0DE55DC79}" dt="2020-06-21T14:35:33.134" v="1023" actId="207"/>
          <ac:spMkLst>
            <pc:docMk/>
            <pc:sldMk cId="1132146471" sldId="1860"/>
            <ac:spMk id="3" creationId="{487FD080-AE63-49BA-8134-81137B8D98F0}"/>
          </ac:spMkLst>
        </pc:spChg>
        <pc:picChg chg="add mod">
          <ac:chgData name="Vedant Bahel" userId="359cab12dc5cf72d" providerId="LiveId" clId="{5A389CD8-E188-47E8-BE50-CCA0DE55DC79}" dt="2020-06-21T14:35:48.140" v="1027" actId="1076"/>
          <ac:picMkLst>
            <pc:docMk/>
            <pc:sldMk cId="1132146471" sldId="1860"/>
            <ac:picMk id="5122" creationId="{0F0305B0-000F-4C3C-AB86-5F546E509E1D}"/>
          </ac:picMkLst>
        </pc:picChg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1132146471" sldId="1860"/>
            <ac:inkMk id="4" creationId="{B4B026BF-945F-4713-B112-50B14DA46D8C}"/>
          </ac:inkMkLst>
        </pc:inkChg>
      </pc:sldChg>
      <pc:sldChg chg="del">
        <pc:chgData name="Vedant Bahel" userId="359cab12dc5cf72d" providerId="LiveId" clId="{5A389CD8-E188-47E8-BE50-CCA0DE55DC79}" dt="2020-06-20T17:37:13.168" v="27" actId="47"/>
        <pc:sldMkLst>
          <pc:docMk/>
          <pc:sldMk cId="3690188208" sldId="1860"/>
        </pc:sldMkLst>
      </pc:sldChg>
      <pc:sldChg chg="del">
        <pc:chgData name="Vedant Bahel" userId="359cab12dc5cf72d" providerId="LiveId" clId="{5A389CD8-E188-47E8-BE50-CCA0DE55DC79}" dt="2020-06-20T17:37:19.253" v="36" actId="47"/>
        <pc:sldMkLst>
          <pc:docMk/>
          <pc:sldMk cId="626825339" sldId="1861"/>
        </pc:sldMkLst>
      </pc:sldChg>
      <pc:sldChg chg="add">
        <pc:chgData name="Vedant Bahel" userId="359cab12dc5cf72d" providerId="LiveId" clId="{5A389CD8-E188-47E8-BE50-CCA0DE55DC79}" dt="2020-06-21T14:34:26.137" v="989"/>
        <pc:sldMkLst>
          <pc:docMk/>
          <pc:sldMk cId="1064876397" sldId="1861"/>
        </pc:sldMkLst>
      </pc:sldChg>
      <pc:sldChg chg="new del">
        <pc:chgData name="Vedant Bahel" userId="359cab12dc5cf72d" providerId="LiveId" clId="{5A389CD8-E188-47E8-BE50-CCA0DE55DC79}" dt="2020-06-20T17:49:40.154" v="176" actId="47"/>
        <pc:sldMkLst>
          <pc:docMk/>
          <pc:sldMk cId="1067415373" sldId="1861"/>
        </pc:sldMkLst>
      </pc:sldChg>
      <pc:sldChg chg="add del">
        <pc:chgData name="Vedant Bahel" userId="359cab12dc5cf72d" providerId="LiveId" clId="{5A389CD8-E188-47E8-BE50-CCA0DE55DC79}" dt="2020-06-20T17:49:47.955" v="178" actId="47"/>
        <pc:sldMkLst>
          <pc:docMk/>
          <pc:sldMk cId="2298258021" sldId="1861"/>
        </pc:sldMkLst>
      </pc:sldChg>
      <pc:sldChg chg="modSp new del mod">
        <pc:chgData name="Vedant Bahel" userId="359cab12dc5cf72d" providerId="LiveId" clId="{5A389CD8-E188-47E8-BE50-CCA0DE55DC79}" dt="2020-06-21T14:34:22.344" v="988" actId="2696"/>
        <pc:sldMkLst>
          <pc:docMk/>
          <pc:sldMk cId="3976478843" sldId="1861"/>
        </pc:sldMkLst>
        <pc:spChg chg="mod">
          <ac:chgData name="Vedant Bahel" userId="359cab12dc5cf72d" providerId="LiveId" clId="{5A389CD8-E188-47E8-BE50-CCA0DE55DC79}" dt="2020-06-21T12:38:33.300" v="216" actId="20577"/>
          <ac:spMkLst>
            <pc:docMk/>
            <pc:sldMk cId="3976478843" sldId="1861"/>
            <ac:spMk id="2" creationId="{17FC21C5-A58C-4579-B369-861A252E5EE9}"/>
          </ac:spMkLst>
        </pc:spChg>
      </pc:sldChg>
      <pc:sldChg chg="modSp add mod">
        <pc:chgData name="Vedant Bahel" userId="359cab12dc5cf72d" providerId="LiveId" clId="{5A389CD8-E188-47E8-BE50-CCA0DE55DC79}" dt="2020-06-21T12:38:59.596" v="246" actId="20577"/>
        <pc:sldMkLst>
          <pc:docMk/>
          <pc:sldMk cId="3952865443" sldId="1862"/>
        </pc:sldMkLst>
        <pc:spChg chg="mod">
          <ac:chgData name="Vedant Bahel" userId="359cab12dc5cf72d" providerId="LiveId" clId="{5A389CD8-E188-47E8-BE50-CCA0DE55DC79}" dt="2020-06-21T12:38:59.596" v="246" actId="20577"/>
          <ac:spMkLst>
            <pc:docMk/>
            <pc:sldMk cId="3952865443" sldId="1862"/>
            <ac:spMk id="2" creationId="{E5B731B1-0637-4E79-9F47-5DCCB523139D}"/>
          </ac:spMkLst>
        </pc:spChg>
      </pc:sldChg>
      <pc:sldChg chg="del">
        <pc:chgData name="Vedant Bahel" userId="359cab12dc5cf72d" providerId="LiveId" clId="{5A389CD8-E188-47E8-BE50-CCA0DE55DC79}" dt="2020-06-20T17:37:09.097" v="19" actId="47"/>
        <pc:sldMkLst>
          <pc:docMk/>
          <pc:sldMk cId="1486802154" sldId="1863"/>
        </pc:sldMkLst>
      </pc:sldChg>
      <pc:sldChg chg="addSp modSp new mod">
        <pc:chgData name="Vedant Bahel" userId="359cab12dc5cf72d" providerId="LiveId" clId="{5A389CD8-E188-47E8-BE50-CCA0DE55DC79}" dt="2020-06-21T16:09:01.713" v="1650"/>
        <pc:sldMkLst>
          <pc:docMk/>
          <pc:sldMk cId="1923246142" sldId="1863"/>
        </pc:sldMkLst>
        <pc:spChg chg="mod">
          <ac:chgData name="Vedant Bahel" userId="359cab12dc5cf72d" providerId="LiveId" clId="{5A389CD8-E188-47E8-BE50-CCA0DE55DC79}" dt="2020-06-21T12:49:27.290" v="308" actId="207"/>
          <ac:spMkLst>
            <pc:docMk/>
            <pc:sldMk cId="1923246142" sldId="1863"/>
            <ac:spMk id="2" creationId="{9F77BAB0-96EE-499E-B7BF-71733BEA6E07}"/>
          </ac:spMkLst>
        </pc:spChg>
        <pc:spChg chg="mod">
          <ac:chgData name="Vedant Bahel" userId="359cab12dc5cf72d" providerId="LiveId" clId="{5A389CD8-E188-47E8-BE50-CCA0DE55DC79}" dt="2020-06-21T12:49:49.657" v="319" actId="14100"/>
          <ac:spMkLst>
            <pc:docMk/>
            <pc:sldMk cId="1923246142" sldId="1863"/>
            <ac:spMk id="3" creationId="{165507DB-A926-4A16-86B2-5B0B65CC75B8}"/>
          </ac:spMkLst>
        </pc:sp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1923246142" sldId="1863"/>
            <ac:inkMk id="4" creationId="{21C66A1C-DB8D-4282-83BD-2B5BB21BCB25}"/>
          </ac:inkMkLst>
        </pc:inkChg>
      </pc:sldChg>
      <pc:sldChg chg="addSp delSp modSp new mod">
        <pc:chgData name="Vedant Bahel" userId="359cab12dc5cf72d" providerId="LiveId" clId="{5A389CD8-E188-47E8-BE50-CCA0DE55DC79}" dt="2020-06-21T16:09:01.713" v="1650"/>
        <pc:sldMkLst>
          <pc:docMk/>
          <pc:sldMk cId="3051985379" sldId="1864"/>
        </pc:sldMkLst>
        <pc:spChg chg="del">
          <ac:chgData name="Vedant Bahel" userId="359cab12dc5cf72d" providerId="LiveId" clId="{5A389CD8-E188-47E8-BE50-CCA0DE55DC79}" dt="2020-06-21T12:50:13.319" v="322" actId="478"/>
          <ac:spMkLst>
            <pc:docMk/>
            <pc:sldMk cId="3051985379" sldId="1864"/>
            <ac:spMk id="2" creationId="{CD279A62-75AB-42AD-A466-5F9A7210A79D}"/>
          </ac:spMkLst>
        </pc:spChg>
        <pc:spChg chg="mod">
          <ac:chgData name="Vedant Bahel" userId="359cab12dc5cf72d" providerId="LiveId" clId="{5A389CD8-E188-47E8-BE50-CCA0DE55DC79}" dt="2020-06-21T12:50:23.683" v="325" actId="207"/>
          <ac:spMkLst>
            <pc:docMk/>
            <pc:sldMk cId="3051985379" sldId="1864"/>
            <ac:spMk id="3" creationId="{1E8DA6CD-D9BF-4C44-926A-7A2BE2FAD8BD}"/>
          </ac:spMkLst>
        </pc:sp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3051985379" sldId="1864"/>
            <ac:inkMk id="4" creationId="{8A114A4B-5152-41F3-AD70-E46CDB0710AA}"/>
          </ac:inkMkLst>
        </pc:inkChg>
      </pc:sldChg>
      <pc:sldChg chg="del">
        <pc:chgData name="Vedant Bahel" userId="359cab12dc5cf72d" providerId="LiveId" clId="{5A389CD8-E188-47E8-BE50-CCA0DE55DC79}" dt="2020-06-20T17:37:16.887" v="33" actId="47"/>
        <pc:sldMkLst>
          <pc:docMk/>
          <pc:sldMk cId="3647590121" sldId="1864"/>
        </pc:sldMkLst>
      </pc:sldChg>
      <pc:sldChg chg="addSp delSp modSp new mod ord">
        <pc:chgData name="Vedant Bahel" userId="359cab12dc5cf72d" providerId="LiveId" clId="{5A389CD8-E188-47E8-BE50-CCA0DE55DC79}" dt="2020-06-21T16:09:01.713" v="1650"/>
        <pc:sldMkLst>
          <pc:docMk/>
          <pc:sldMk cId="65178712" sldId="1865"/>
        </pc:sldMkLst>
        <pc:spChg chg="del mod">
          <ac:chgData name="Vedant Bahel" userId="359cab12dc5cf72d" providerId="LiveId" clId="{5A389CD8-E188-47E8-BE50-CCA0DE55DC79}" dt="2020-06-21T13:31:53.906" v="934" actId="21"/>
          <ac:spMkLst>
            <pc:docMk/>
            <pc:sldMk cId="65178712" sldId="1865"/>
            <ac:spMk id="2" creationId="{A07F2403-1675-46B4-A991-9ABDC9BFC955}"/>
          </ac:spMkLst>
        </pc:spChg>
        <pc:spChg chg="del">
          <ac:chgData name="Vedant Bahel" userId="359cab12dc5cf72d" providerId="LiveId" clId="{5A389CD8-E188-47E8-BE50-CCA0DE55DC79}" dt="2020-06-21T12:57:38.980" v="394" actId="478"/>
          <ac:spMkLst>
            <pc:docMk/>
            <pc:sldMk cId="65178712" sldId="1865"/>
            <ac:spMk id="3" creationId="{81C8770D-F1A5-46CE-9A56-4B435FDF4251}"/>
          </ac:spMkLst>
        </pc:spChg>
        <pc:spChg chg="add mod">
          <ac:chgData name="Vedant Bahel" userId="359cab12dc5cf72d" providerId="LiveId" clId="{5A389CD8-E188-47E8-BE50-CCA0DE55DC79}" dt="2020-06-21T12:59:03.156" v="413" actId="1076"/>
          <ac:spMkLst>
            <pc:docMk/>
            <pc:sldMk cId="65178712" sldId="1865"/>
            <ac:spMk id="9" creationId="{7AD115A7-39D7-44AA-9923-DEEA96D7C34B}"/>
          </ac:spMkLst>
        </pc:spChg>
        <pc:spChg chg="add mod">
          <ac:chgData name="Vedant Bahel" userId="359cab12dc5cf72d" providerId="LiveId" clId="{5A389CD8-E188-47E8-BE50-CCA0DE55DC79}" dt="2020-06-21T12:59:05.448" v="414" actId="1076"/>
          <ac:spMkLst>
            <pc:docMk/>
            <pc:sldMk cId="65178712" sldId="1865"/>
            <ac:spMk id="10" creationId="{798BF7CC-FDA0-4F2E-BE78-4F95D14667BF}"/>
          </ac:spMkLst>
        </pc:spChg>
        <pc:spChg chg="add del mod">
          <ac:chgData name="Vedant Bahel" userId="359cab12dc5cf72d" providerId="LiveId" clId="{5A389CD8-E188-47E8-BE50-CCA0DE55DC79}" dt="2020-06-21T13:31:59.628" v="937" actId="478"/>
          <ac:spMkLst>
            <pc:docMk/>
            <pc:sldMk cId="65178712" sldId="1865"/>
            <ac:spMk id="12" creationId="{998F4DEA-80B1-4C06-A116-103D8AD59A70}"/>
          </ac:spMkLst>
        </pc:spChg>
        <pc:spChg chg="add mod">
          <ac:chgData name="Vedant Bahel" userId="359cab12dc5cf72d" providerId="LiveId" clId="{5A389CD8-E188-47E8-BE50-CCA0DE55DC79}" dt="2020-06-21T13:31:55.356" v="935"/>
          <ac:spMkLst>
            <pc:docMk/>
            <pc:sldMk cId="65178712" sldId="1865"/>
            <ac:spMk id="16" creationId="{9C138C6E-26A0-45B1-AFE1-9B95D5C732B8}"/>
          </ac:spMkLst>
        </pc:spChg>
        <pc:picChg chg="add mod modCrop">
          <ac:chgData name="Vedant Bahel" userId="359cab12dc5cf72d" providerId="LiveId" clId="{5A389CD8-E188-47E8-BE50-CCA0DE55DC79}" dt="2020-06-21T12:58:57.440" v="411" actId="1076"/>
          <ac:picMkLst>
            <pc:docMk/>
            <pc:sldMk cId="65178712" sldId="1865"/>
            <ac:picMk id="4" creationId="{DF6EC680-8EAB-466C-A652-CB4AF3DE16BB}"/>
          </ac:picMkLst>
        </pc:picChg>
        <pc:picChg chg="add mod">
          <ac:chgData name="Vedant Bahel" userId="359cab12dc5cf72d" providerId="LiveId" clId="{5A389CD8-E188-47E8-BE50-CCA0DE55DC79}" dt="2020-06-21T13:25:46.490" v="886" actId="1076"/>
          <ac:picMkLst>
            <pc:docMk/>
            <pc:sldMk cId="65178712" sldId="1865"/>
            <ac:picMk id="13" creationId="{0C73E874-D10A-48D7-A6A2-F11675ABFCC2}"/>
          </ac:picMkLst>
        </pc:picChg>
        <pc:picChg chg="add mod">
          <ac:chgData name="Vedant Bahel" userId="359cab12dc5cf72d" providerId="LiveId" clId="{5A389CD8-E188-47E8-BE50-CCA0DE55DC79}" dt="2020-06-21T13:00:51.034" v="420" actId="14100"/>
          <ac:picMkLst>
            <pc:docMk/>
            <pc:sldMk cId="65178712" sldId="1865"/>
            <ac:picMk id="1026" creationId="{7774D578-39C6-485B-8918-3F9B4109A0F8}"/>
          </ac:picMkLst>
        </pc:picChg>
        <pc:picChg chg="add del mod">
          <ac:chgData name="Vedant Bahel" userId="359cab12dc5cf72d" providerId="LiveId" clId="{5A389CD8-E188-47E8-BE50-CCA0DE55DC79}" dt="2020-06-21T13:22:52.258" v="881" actId="478"/>
          <ac:picMkLst>
            <pc:docMk/>
            <pc:sldMk cId="65178712" sldId="1865"/>
            <ac:picMk id="1028" creationId="{76A0DD88-0F70-4E7C-9894-4EBAC1E12570}"/>
          </ac:picMkLst>
        </pc:pic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65178712" sldId="1865"/>
            <ac:inkMk id="14" creationId="{34A78759-1B18-497E-A213-9C6FA6EF4FEE}"/>
          </ac:inkMkLst>
        </pc:inkChg>
        <pc:cxnChg chg="add mod">
          <ac:chgData name="Vedant Bahel" userId="359cab12dc5cf72d" providerId="LiveId" clId="{5A389CD8-E188-47E8-BE50-CCA0DE55DC79}" dt="2020-06-21T12:59:00.420" v="412" actId="1076"/>
          <ac:cxnSpMkLst>
            <pc:docMk/>
            <pc:sldMk cId="65178712" sldId="1865"/>
            <ac:cxnSpMk id="6" creationId="{2C36C765-CD24-402F-8913-7EC5E6BEFF2E}"/>
          </ac:cxnSpMkLst>
        </pc:cxnChg>
        <pc:cxnChg chg="add mod">
          <ac:chgData name="Vedant Bahel" userId="359cab12dc5cf72d" providerId="LiveId" clId="{5A389CD8-E188-47E8-BE50-CCA0DE55DC79}" dt="2020-06-21T12:59:07.905" v="415" actId="1076"/>
          <ac:cxnSpMkLst>
            <pc:docMk/>
            <pc:sldMk cId="65178712" sldId="1865"/>
            <ac:cxnSpMk id="8" creationId="{450D88B6-E56A-4344-8286-474FC12D7695}"/>
          </ac:cxnSpMkLst>
        </pc:cxnChg>
      </pc:sldChg>
      <pc:sldChg chg="addSp delSp modSp new mod ord">
        <pc:chgData name="Vedant Bahel" userId="359cab12dc5cf72d" providerId="LiveId" clId="{5A389CD8-E188-47E8-BE50-CCA0DE55DC79}" dt="2020-06-21T16:09:01.713" v="1650"/>
        <pc:sldMkLst>
          <pc:docMk/>
          <pc:sldMk cId="4284738523" sldId="1866"/>
        </pc:sldMkLst>
        <pc:spChg chg="del">
          <ac:chgData name="Vedant Bahel" userId="359cab12dc5cf72d" providerId="LiveId" clId="{5A389CD8-E188-47E8-BE50-CCA0DE55DC79}" dt="2020-06-21T13:03:47.261" v="427" actId="478"/>
          <ac:spMkLst>
            <pc:docMk/>
            <pc:sldMk cId="4284738523" sldId="1866"/>
            <ac:spMk id="2" creationId="{F9256C0A-8755-4760-96CF-4826B06124EA}"/>
          </ac:spMkLst>
        </pc:spChg>
        <pc:spChg chg="del">
          <ac:chgData name="Vedant Bahel" userId="359cab12dc5cf72d" providerId="LiveId" clId="{5A389CD8-E188-47E8-BE50-CCA0DE55DC79}" dt="2020-06-21T13:03:54.338" v="428" actId="478"/>
          <ac:spMkLst>
            <pc:docMk/>
            <pc:sldMk cId="4284738523" sldId="1866"/>
            <ac:spMk id="3" creationId="{4C40F9AB-1CCA-4936-A516-E607A1E38D22}"/>
          </ac:spMkLst>
        </pc:spChg>
        <pc:spChg chg="add mod">
          <ac:chgData name="Vedant Bahel" userId="359cab12dc5cf72d" providerId="LiveId" clId="{5A389CD8-E188-47E8-BE50-CCA0DE55DC79}" dt="2020-06-21T13:14:38.658" v="661" actId="14100"/>
          <ac:spMkLst>
            <pc:docMk/>
            <pc:sldMk cId="4284738523" sldId="1866"/>
            <ac:spMk id="6" creationId="{312B45C3-5568-45B2-AC84-262A4BC3706B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9" creationId="{ECE3128C-EF19-4F1C-BC94-BBD8AAC12B41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0" creationId="{D00E42E4-5204-4DF6-B225-27AB1F771A1A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1" creationId="{A3572303-D6F1-4D23-B01F-3E2119E6ABC6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2" creationId="{3383FF82-9A10-4844-A08E-97712D7A0D48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3" creationId="{24A5143B-87B8-4511-AA5A-1C7A4F6EC758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4" creationId="{FE6864CA-2F9F-4792-93E0-EA4AF6A4EF3B}"/>
          </ac:spMkLst>
        </pc:spChg>
        <pc:spChg chg="add mod">
          <ac:chgData name="Vedant Bahel" userId="359cab12dc5cf72d" providerId="LiveId" clId="{5A389CD8-E188-47E8-BE50-CCA0DE55DC79}" dt="2020-06-21T13:20:29.843" v="855" actId="1076"/>
          <ac:spMkLst>
            <pc:docMk/>
            <pc:sldMk cId="4284738523" sldId="1866"/>
            <ac:spMk id="15" creationId="{4145AB8B-C93B-4413-BD84-C58D347F758F}"/>
          </ac:spMkLst>
        </pc:spChg>
        <pc:graphicFrameChg chg="add mod modGraphic">
          <ac:chgData name="Vedant Bahel" userId="359cab12dc5cf72d" providerId="LiveId" clId="{5A389CD8-E188-47E8-BE50-CCA0DE55DC79}" dt="2020-06-21T13:08:27.400" v="615" actId="1076"/>
          <ac:graphicFrameMkLst>
            <pc:docMk/>
            <pc:sldMk cId="4284738523" sldId="1866"/>
            <ac:graphicFrameMk id="4" creationId="{78865989-83C3-4682-948C-7EE267C5D778}"/>
          </ac:graphicFrameMkLst>
        </pc:graphicFrameChg>
        <pc:graphicFrameChg chg="add mod modGraphic">
          <ac:chgData name="Vedant Bahel" userId="359cab12dc5cf72d" providerId="LiveId" clId="{5A389CD8-E188-47E8-BE50-CCA0DE55DC79}" dt="2020-06-21T13:16:19.377" v="715" actId="1076"/>
          <ac:graphicFrameMkLst>
            <pc:docMk/>
            <pc:sldMk cId="4284738523" sldId="1866"/>
            <ac:graphicFrameMk id="7" creationId="{886649E1-4885-4827-8CB8-CE5721B76E8B}"/>
          </ac:graphicFrameMkLst>
        </pc:graphicFrameChg>
        <pc:picChg chg="add del">
          <ac:chgData name="Vedant Bahel" userId="359cab12dc5cf72d" providerId="LiveId" clId="{5A389CD8-E188-47E8-BE50-CCA0DE55DC79}" dt="2020-06-21T13:07:58.194" v="611" actId="478"/>
          <ac:picMkLst>
            <pc:docMk/>
            <pc:sldMk cId="4284738523" sldId="1866"/>
            <ac:picMk id="2050" creationId="{6EAA9822-494F-4DF8-AB47-F2E687A7EEA1}"/>
          </ac:picMkLst>
        </pc:pic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4284738523" sldId="1866"/>
            <ac:inkMk id="16" creationId="{7310C676-B7CA-443B-ACF9-53886AF05426}"/>
          </ac:inkMkLst>
        </pc:inkChg>
      </pc:sldChg>
      <pc:sldChg chg="addSp delSp modSp add mod">
        <pc:chgData name="Vedant Bahel" userId="359cab12dc5cf72d" providerId="LiveId" clId="{5A389CD8-E188-47E8-BE50-CCA0DE55DC79}" dt="2020-06-21T16:09:01.713" v="1650"/>
        <pc:sldMkLst>
          <pc:docMk/>
          <pc:sldMk cId="3516341643" sldId="1867"/>
        </pc:sldMkLst>
        <pc:graphicFrameChg chg="del">
          <ac:chgData name="Vedant Bahel" userId="359cab12dc5cf72d" providerId="LiveId" clId="{5A389CD8-E188-47E8-BE50-CCA0DE55DC79}" dt="2020-06-21T13:07:54.744" v="610" actId="21"/>
          <ac:graphicFrameMkLst>
            <pc:docMk/>
            <pc:sldMk cId="3516341643" sldId="1867"/>
            <ac:graphicFrameMk id="4" creationId="{78865989-83C3-4682-948C-7EE267C5D778}"/>
          </ac:graphicFrameMkLst>
        </pc:graphicFrameChg>
        <pc:picChg chg="mod">
          <ac:chgData name="Vedant Bahel" userId="359cab12dc5cf72d" providerId="LiveId" clId="{5A389CD8-E188-47E8-BE50-CCA0DE55DC79}" dt="2020-06-21T13:08:04.976" v="614" actId="1076"/>
          <ac:picMkLst>
            <pc:docMk/>
            <pc:sldMk cId="3516341643" sldId="1867"/>
            <ac:picMk id="2050" creationId="{6EAA9822-494F-4DF8-AB47-F2E687A7EEA1}"/>
          </ac:picMkLst>
        </pc:pic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3516341643" sldId="1867"/>
            <ac:inkMk id="2" creationId="{7F953D34-7417-4334-AEBC-E0DE4EF64215}"/>
          </ac:inkMkLst>
        </pc:inkChg>
      </pc:sldChg>
      <pc:sldChg chg="addSp delSp modSp new mod">
        <pc:chgData name="Vedant Bahel" userId="359cab12dc5cf72d" providerId="LiveId" clId="{5A389CD8-E188-47E8-BE50-CCA0DE55DC79}" dt="2020-06-21T16:09:01.713" v="1650"/>
        <pc:sldMkLst>
          <pc:docMk/>
          <pc:sldMk cId="2757874023" sldId="1868"/>
        </pc:sldMkLst>
        <pc:spChg chg="del">
          <ac:chgData name="Vedant Bahel" userId="359cab12dc5cf72d" providerId="LiveId" clId="{5A389CD8-E188-47E8-BE50-CCA0DE55DC79}" dt="2020-06-21T13:26:35.975" v="890" actId="478"/>
          <ac:spMkLst>
            <pc:docMk/>
            <pc:sldMk cId="2757874023" sldId="1868"/>
            <ac:spMk id="2" creationId="{FC06FDB5-2B8D-4018-8AC0-32B12711E6A4}"/>
          </ac:spMkLst>
        </pc:spChg>
        <pc:spChg chg="mod">
          <ac:chgData name="Vedant Bahel" userId="359cab12dc5cf72d" providerId="LiveId" clId="{5A389CD8-E188-47E8-BE50-CCA0DE55DC79}" dt="2020-06-21T13:31:01.914" v="924" actId="404"/>
          <ac:spMkLst>
            <pc:docMk/>
            <pc:sldMk cId="2757874023" sldId="1868"/>
            <ac:spMk id="3" creationId="{0FCF475C-FC18-452C-8E4E-FE8F9DE847A9}"/>
          </ac:spMkLst>
        </pc:spChg>
        <pc:spChg chg="add mod">
          <ac:chgData name="Vedant Bahel" userId="359cab12dc5cf72d" providerId="LiveId" clId="{5A389CD8-E188-47E8-BE50-CCA0DE55DC79}" dt="2020-06-21T13:31:05.006" v="925" actId="1076"/>
          <ac:spMkLst>
            <pc:docMk/>
            <pc:sldMk cId="2757874023" sldId="1868"/>
            <ac:spMk id="4" creationId="{CC8AB024-3FD8-4437-8314-42B420E9200D}"/>
          </ac:spMkLst>
        </pc:spChg>
        <pc:spChg chg="add mod">
          <ac:chgData name="Vedant Bahel" userId="359cab12dc5cf72d" providerId="LiveId" clId="{5A389CD8-E188-47E8-BE50-CCA0DE55DC79}" dt="2020-06-21T13:31:09.229" v="926" actId="1076"/>
          <ac:spMkLst>
            <pc:docMk/>
            <pc:sldMk cId="2757874023" sldId="1868"/>
            <ac:spMk id="5" creationId="{734DB4F3-C372-41DF-BEB5-6519A1312C92}"/>
          </ac:spMkLst>
        </pc:spChg>
        <pc:spChg chg="add mod">
          <ac:chgData name="Vedant Bahel" userId="359cab12dc5cf72d" providerId="LiveId" clId="{5A389CD8-E188-47E8-BE50-CCA0DE55DC79}" dt="2020-06-21T13:31:21.726" v="929" actId="1076"/>
          <ac:spMkLst>
            <pc:docMk/>
            <pc:sldMk cId="2757874023" sldId="1868"/>
            <ac:spMk id="6" creationId="{2C9D98F6-278E-45AA-953C-BC0371E16D90}"/>
          </ac:spMkLst>
        </pc:sp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2757874023" sldId="1868"/>
            <ac:inkMk id="7" creationId="{6266CB6A-189F-4CDC-89C9-FC272EE45A54}"/>
          </ac:inkMkLst>
        </pc:inkChg>
      </pc:sldChg>
      <pc:sldChg chg="addSp delSp modSp new del mod">
        <pc:chgData name="Vedant Bahel" userId="359cab12dc5cf72d" providerId="LiveId" clId="{5A389CD8-E188-47E8-BE50-CCA0DE55DC79}" dt="2020-06-21T13:26:00.168" v="887" actId="47"/>
        <pc:sldMkLst>
          <pc:docMk/>
          <pc:sldMk cId="3739918490" sldId="1868"/>
        </pc:sldMkLst>
        <pc:spChg chg="del">
          <ac:chgData name="Vedant Bahel" userId="359cab12dc5cf72d" providerId="LiveId" clId="{5A389CD8-E188-47E8-BE50-CCA0DE55DC79}" dt="2020-06-21T13:21:52.157" v="876" actId="478"/>
          <ac:spMkLst>
            <pc:docMk/>
            <pc:sldMk cId="3739918490" sldId="1868"/>
            <ac:spMk id="2" creationId="{3E79D700-EE6C-4C7E-8954-4F2C45B0C498}"/>
          </ac:spMkLst>
        </pc:spChg>
        <pc:spChg chg="del">
          <ac:chgData name="Vedant Bahel" userId="359cab12dc5cf72d" providerId="LiveId" clId="{5A389CD8-E188-47E8-BE50-CCA0DE55DC79}" dt="2020-06-21T13:21:54.720" v="877" actId="478"/>
          <ac:spMkLst>
            <pc:docMk/>
            <pc:sldMk cId="3739918490" sldId="1868"/>
            <ac:spMk id="3" creationId="{D1BB57F3-08C0-4708-B410-D8FDE851CB49}"/>
          </ac:spMkLst>
        </pc:spChg>
        <pc:picChg chg="add del mod">
          <ac:chgData name="Vedant Bahel" userId="359cab12dc5cf72d" providerId="LiveId" clId="{5A389CD8-E188-47E8-BE50-CCA0DE55DC79}" dt="2020-06-21T13:22:49.261" v="880" actId="21"/>
          <ac:picMkLst>
            <pc:docMk/>
            <pc:sldMk cId="3739918490" sldId="1868"/>
            <ac:picMk id="3074" creationId="{FD7D282E-9751-460C-9058-901A9A7D13C4}"/>
          </ac:picMkLst>
        </pc:picChg>
      </pc:sldChg>
      <pc:sldChg chg="del">
        <pc:chgData name="Vedant Bahel" userId="359cab12dc5cf72d" providerId="LiveId" clId="{5A389CD8-E188-47E8-BE50-CCA0DE55DC79}" dt="2020-06-20T17:37:06.314" v="17" actId="47"/>
        <pc:sldMkLst>
          <pc:docMk/>
          <pc:sldMk cId="4249688170" sldId="1868"/>
        </pc:sldMkLst>
      </pc:sldChg>
      <pc:sldChg chg="del">
        <pc:chgData name="Vedant Bahel" userId="359cab12dc5cf72d" providerId="LiveId" clId="{5A389CD8-E188-47E8-BE50-CCA0DE55DC79}" dt="2020-06-20T17:37:13.761" v="28" actId="47"/>
        <pc:sldMkLst>
          <pc:docMk/>
          <pc:sldMk cId="1467003316" sldId="1869"/>
        </pc:sldMkLst>
      </pc:sldChg>
      <pc:sldChg chg="addSp delSp modSp new mod">
        <pc:chgData name="Vedant Bahel" userId="359cab12dc5cf72d" providerId="LiveId" clId="{5A389CD8-E188-47E8-BE50-CCA0DE55DC79}" dt="2020-06-21T16:09:01.713" v="1650"/>
        <pc:sldMkLst>
          <pc:docMk/>
          <pc:sldMk cId="2928682287" sldId="1869"/>
        </pc:sldMkLst>
        <pc:spChg chg="del">
          <ac:chgData name="Vedant Bahel" userId="359cab12dc5cf72d" providerId="LiveId" clId="{5A389CD8-E188-47E8-BE50-CCA0DE55DC79}" dt="2020-06-21T13:28:48.139" v="906" actId="478"/>
          <ac:spMkLst>
            <pc:docMk/>
            <pc:sldMk cId="2928682287" sldId="1869"/>
            <ac:spMk id="2" creationId="{8307082E-F869-4C77-8B05-DB234D1ACFAA}"/>
          </ac:spMkLst>
        </pc:spChg>
        <pc:spChg chg="del">
          <ac:chgData name="Vedant Bahel" userId="359cab12dc5cf72d" providerId="LiveId" clId="{5A389CD8-E188-47E8-BE50-CCA0DE55DC79}" dt="2020-06-21T13:28:49.874" v="907" actId="478"/>
          <ac:spMkLst>
            <pc:docMk/>
            <pc:sldMk cId="2928682287" sldId="1869"/>
            <ac:spMk id="3" creationId="{203B0189-79A5-4B32-8FEC-2E313B6EABC0}"/>
          </ac:spMkLst>
        </pc:spChg>
        <pc:spChg chg="add del mod">
          <ac:chgData name="Vedant Bahel" userId="359cab12dc5cf72d" providerId="LiveId" clId="{5A389CD8-E188-47E8-BE50-CCA0DE55DC79}" dt="2020-06-21T13:31:13.799" v="927" actId="21"/>
          <ac:spMkLst>
            <pc:docMk/>
            <pc:sldMk cId="2928682287" sldId="1869"/>
            <ac:spMk id="4" creationId="{88FF7A16-8433-402F-9B3F-40A08D69F27F}"/>
          </ac:spMkLst>
        </pc:spChg>
        <pc:spChg chg="add mod">
          <ac:chgData name="Vedant Bahel" userId="359cab12dc5cf72d" providerId="LiveId" clId="{5A389CD8-E188-47E8-BE50-CCA0DE55DC79}" dt="2020-06-21T13:31:27.154" v="930" actId="1076"/>
          <ac:spMkLst>
            <pc:docMk/>
            <pc:sldMk cId="2928682287" sldId="1869"/>
            <ac:spMk id="5" creationId="{4F4385BF-09DF-4C15-9949-DDC40A1C1BE2}"/>
          </ac:spMkLst>
        </pc:spChg>
        <pc:spChg chg="add mod">
          <ac:chgData name="Vedant Bahel" userId="359cab12dc5cf72d" providerId="LiveId" clId="{5A389CD8-E188-47E8-BE50-CCA0DE55DC79}" dt="2020-06-21T13:31:39.876" v="933" actId="1076"/>
          <ac:spMkLst>
            <pc:docMk/>
            <pc:sldMk cId="2928682287" sldId="1869"/>
            <ac:spMk id="6" creationId="{322E4A32-A857-47E6-8274-C60E7EB1936C}"/>
          </ac:spMkLst>
        </pc:spChg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2928682287" sldId="1869"/>
            <ac:inkMk id="7" creationId="{A7A81663-7C3A-46C5-BB13-0F87D758BD20}"/>
          </ac:inkMkLst>
        </pc:inkChg>
      </pc:sldChg>
      <pc:sldChg chg="del">
        <pc:chgData name="Vedant Bahel" userId="359cab12dc5cf72d" providerId="LiveId" clId="{5A389CD8-E188-47E8-BE50-CCA0DE55DC79}" dt="2020-06-20T17:37:14.229" v="29" actId="47"/>
        <pc:sldMkLst>
          <pc:docMk/>
          <pc:sldMk cId="917392050" sldId="1870"/>
        </pc:sldMkLst>
      </pc:sldChg>
      <pc:sldChg chg="addSp delSp modSp new mod">
        <pc:chgData name="Vedant Bahel" userId="359cab12dc5cf72d" providerId="LiveId" clId="{5A389CD8-E188-47E8-BE50-CCA0DE55DC79}" dt="2020-06-21T13:32:31.424" v="976" actId="403"/>
        <pc:sldMkLst>
          <pc:docMk/>
          <pc:sldMk cId="1491262572" sldId="1870"/>
        </pc:sldMkLst>
        <pc:spChg chg="del">
          <ac:chgData name="Vedant Bahel" userId="359cab12dc5cf72d" providerId="LiveId" clId="{5A389CD8-E188-47E8-BE50-CCA0DE55DC79}" dt="2020-06-21T13:30:11.818" v="918" actId="478"/>
          <ac:spMkLst>
            <pc:docMk/>
            <pc:sldMk cId="1491262572" sldId="1870"/>
            <ac:spMk id="2" creationId="{1B913ED9-DDF2-47A5-83B6-2F681EEFA567}"/>
          </ac:spMkLst>
        </pc:spChg>
        <pc:spChg chg="del">
          <ac:chgData name="Vedant Bahel" userId="359cab12dc5cf72d" providerId="LiveId" clId="{5A389CD8-E188-47E8-BE50-CCA0DE55DC79}" dt="2020-06-21T13:30:13.283" v="919" actId="478"/>
          <ac:spMkLst>
            <pc:docMk/>
            <pc:sldMk cId="1491262572" sldId="1870"/>
            <ac:spMk id="3" creationId="{9B94A2FA-9A1A-4963-806E-5FF406CB99F9}"/>
          </ac:spMkLst>
        </pc:spChg>
        <pc:spChg chg="add del mod">
          <ac:chgData name="Vedant Bahel" userId="359cab12dc5cf72d" providerId="LiveId" clId="{5A389CD8-E188-47E8-BE50-CCA0DE55DC79}" dt="2020-06-21T13:31:31.447" v="931" actId="21"/>
          <ac:spMkLst>
            <pc:docMk/>
            <pc:sldMk cId="1491262572" sldId="1870"/>
            <ac:spMk id="4" creationId="{5A985C78-0578-45E8-977B-42DC6B3F7CD4}"/>
          </ac:spMkLst>
        </pc:spChg>
        <pc:spChg chg="add mod">
          <ac:chgData name="Vedant Bahel" userId="359cab12dc5cf72d" providerId="LiveId" clId="{5A389CD8-E188-47E8-BE50-CCA0DE55DC79}" dt="2020-06-21T13:32:31.424" v="976" actId="403"/>
          <ac:spMkLst>
            <pc:docMk/>
            <pc:sldMk cId="1491262572" sldId="1870"/>
            <ac:spMk id="5" creationId="{6F0F3CD2-B01A-4C1C-BA26-7DF133AEAFDD}"/>
          </ac:spMkLst>
        </pc:spChg>
      </pc:sldChg>
      <pc:sldChg chg="addSp modSp new mod">
        <pc:chgData name="Vedant Bahel" userId="359cab12dc5cf72d" providerId="LiveId" clId="{5A389CD8-E188-47E8-BE50-CCA0DE55DC79}" dt="2020-06-21T17:11:59.028" v="1651"/>
        <pc:sldMkLst>
          <pc:docMk/>
          <pc:sldMk cId="1165549682" sldId="1871"/>
        </pc:sldMkLst>
        <pc:spChg chg="mod">
          <ac:chgData name="Vedant Bahel" userId="359cab12dc5cf72d" providerId="LiveId" clId="{5A389CD8-E188-47E8-BE50-CCA0DE55DC79}" dt="2020-06-21T13:33:15.058" v="983" actId="207"/>
          <ac:spMkLst>
            <pc:docMk/>
            <pc:sldMk cId="1165549682" sldId="1871"/>
            <ac:spMk id="2" creationId="{A104A9DD-B3F8-4076-9E1E-C61A4A2562CA}"/>
          </ac:spMkLst>
        </pc:spChg>
        <pc:spChg chg="mod">
          <ac:chgData name="Vedant Bahel" userId="359cab12dc5cf72d" providerId="LiveId" clId="{5A389CD8-E188-47E8-BE50-CCA0DE55DC79}" dt="2020-06-21T13:33:29.249" v="987" actId="1076"/>
          <ac:spMkLst>
            <pc:docMk/>
            <pc:sldMk cId="1165549682" sldId="1871"/>
            <ac:spMk id="3" creationId="{B723263E-EFBE-4DB4-96E9-006C578A4E33}"/>
          </ac:spMkLst>
        </pc:spChg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1165549682" sldId="1871"/>
            <ac:inkMk id="4" creationId="{A2F9CD2B-16EB-410B-A037-D74CD6760252}"/>
          </ac:inkMkLst>
        </pc:inkChg>
      </pc:sldChg>
      <pc:sldChg chg="del">
        <pc:chgData name="Vedant Bahel" userId="359cab12dc5cf72d" providerId="LiveId" clId="{5A389CD8-E188-47E8-BE50-CCA0DE55DC79}" dt="2020-06-20T17:37:21.513" v="40" actId="47"/>
        <pc:sldMkLst>
          <pc:docMk/>
          <pc:sldMk cId="1878989942" sldId="1871"/>
        </pc:sldMkLst>
      </pc:sldChg>
      <pc:sldChg chg="addSp modSp new mod">
        <pc:chgData name="Vedant Bahel" userId="359cab12dc5cf72d" providerId="LiveId" clId="{5A389CD8-E188-47E8-BE50-CCA0DE55DC79}" dt="2020-06-21T14:38:33.059" v="1095" actId="11529"/>
        <pc:sldMkLst>
          <pc:docMk/>
          <pc:sldMk cId="1000102110" sldId="1872"/>
        </pc:sldMkLst>
        <pc:spChg chg="mod">
          <ac:chgData name="Vedant Bahel" userId="359cab12dc5cf72d" providerId="LiveId" clId="{5A389CD8-E188-47E8-BE50-CCA0DE55DC79}" dt="2020-06-21T14:36:43.277" v="1038" actId="207"/>
          <ac:spMkLst>
            <pc:docMk/>
            <pc:sldMk cId="1000102110" sldId="1872"/>
            <ac:spMk id="2" creationId="{68686F66-3011-452F-AC7E-901989D99AE0}"/>
          </ac:spMkLst>
        </pc:spChg>
        <pc:spChg chg="mod">
          <ac:chgData name="Vedant Bahel" userId="359cab12dc5cf72d" providerId="LiveId" clId="{5A389CD8-E188-47E8-BE50-CCA0DE55DC79}" dt="2020-06-21T14:37:15.914" v="1082" actId="33524"/>
          <ac:spMkLst>
            <pc:docMk/>
            <pc:sldMk cId="1000102110" sldId="1872"/>
            <ac:spMk id="3" creationId="{13E5BD58-8C45-4B1F-BB26-1E6F06559A6C}"/>
          </ac:spMkLst>
        </pc:spChg>
        <pc:spChg chg="add mod">
          <ac:chgData name="Vedant Bahel" userId="359cab12dc5cf72d" providerId="LiveId" clId="{5A389CD8-E188-47E8-BE50-CCA0DE55DC79}" dt="2020-06-21T14:37:49.400" v="1085" actId="14100"/>
          <ac:spMkLst>
            <pc:docMk/>
            <pc:sldMk cId="1000102110" sldId="1872"/>
            <ac:spMk id="5" creationId="{B48704F2-6625-44D0-A46E-0D95903106E3}"/>
          </ac:spMkLst>
        </pc:spChg>
        <pc:picChg chg="add mod modCrop">
          <ac:chgData name="Vedant Bahel" userId="359cab12dc5cf72d" providerId="LiveId" clId="{5A389CD8-E188-47E8-BE50-CCA0DE55DC79}" dt="2020-06-21T14:36:58.617" v="1044" actId="1076"/>
          <ac:picMkLst>
            <pc:docMk/>
            <pc:sldMk cId="1000102110" sldId="1872"/>
            <ac:picMk id="4" creationId="{0D6BD175-4A14-4A36-BAAE-FCF044C3028B}"/>
          </ac:picMkLst>
        </pc:picChg>
        <pc:picChg chg="add mod modCrop">
          <ac:chgData name="Vedant Bahel" userId="359cab12dc5cf72d" providerId="LiveId" clId="{5A389CD8-E188-47E8-BE50-CCA0DE55DC79}" dt="2020-06-21T14:38:24.790" v="1094" actId="1076"/>
          <ac:picMkLst>
            <pc:docMk/>
            <pc:sldMk cId="1000102110" sldId="1872"/>
            <ac:picMk id="6" creationId="{3EAC38B4-FAD2-40BE-B706-13EFFB3EEB9B}"/>
          </ac:picMkLst>
        </pc:picChg>
        <pc:cxnChg chg="add">
          <ac:chgData name="Vedant Bahel" userId="359cab12dc5cf72d" providerId="LiveId" clId="{5A389CD8-E188-47E8-BE50-CCA0DE55DC79}" dt="2020-06-21T14:38:33.059" v="1095" actId="11529"/>
          <ac:cxnSpMkLst>
            <pc:docMk/>
            <pc:sldMk cId="1000102110" sldId="1872"/>
            <ac:cxnSpMk id="8" creationId="{79023A11-9F3D-4FC3-8921-7ADA03177E82}"/>
          </ac:cxnSpMkLst>
        </pc:cxnChg>
      </pc:sldChg>
      <pc:sldChg chg="del">
        <pc:chgData name="Vedant Bahel" userId="359cab12dc5cf72d" providerId="LiveId" clId="{5A389CD8-E188-47E8-BE50-CCA0DE55DC79}" dt="2020-06-20T17:37:22.281" v="41" actId="47"/>
        <pc:sldMkLst>
          <pc:docMk/>
          <pc:sldMk cId="4028543032" sldId="1872"/>
        </pc:sldMkLst>
      </pc:sldChg>
      <pc:sldChg chg="new del">
        <pc:chgData name="Vedant Bahel" userId="359cab12dc5cf72d" providerId="LiveId" clId="{5A389CD8-E188-47E8-BE50-CCA0DE55DC79}" dt="2020-06-21T15:17:21.634" v="1097" actId="47"/>
        <pc:sldMkLst>
          <pc:docMk/>
          <pc:sldMk cId="1839976587" sldId="1873"/>
        </pc:sldMkLst>
      </pc:sldChg>
      <pc:sldChg chg="del">
        <pc:chgData name="Vedant Bahel" userId="359cab12dc5cf72d" providerId="LiveId" clId="{5A389CD8-E188-47E8-BE50-CCA0DE55DC79}" dt="2020-06-20T17:37:07.775" v="18" actId="47"/>
        <pc:sldMkLst>
          <pc:docMk/>
          <pc:sldMk cId="2251619267" sldId="1873"/>
        </pc:sldMkLst>
      </pc:sldChg>
      <pc:sldChg chg="modSp add mod">
        <pc:chgData name="Vedant Bahel" userId="359cab12dc5cf72d" providerId="LiveId" clId="{5A389CD8-E188-47E8-BE50-CCA0DE55DC79}" dt="2020-06-21T15:19:02.805" v="1204" actId="20577"/>
        <pc:sldMkLst>
          <pc:docMk/>
          <pc:sldMk cId="3517002368" sldId="1873"/>
        </pc:sldMkLst>
        <pc:spChg chg="mod">
          <ac:chgData name="Vedant Bahel" userId="359cab12dc5cf72d" providerId="LiveId" clId="{5A389CD8-E188-47E8-BE50-CCA0DE55DC79}" dt="2020-06-21T15:19:02.805" v="1204" actId="20577"/>
          <ac:spMkLst>
            <pc:docMk/>
            <pc:sldMk cId="3517002368" sldId="1873"/>
            <ac:spMk id="2" creationId="{E5B731B1-0637-4E79-9F47-5DCCB523139D}"/>
          </ac:spMkLst>
        </pc:spChg>
      </pc:sldChg>
      <pc:sldChg chg="addSp modSp new del mod">
        <pc:chgData name="Vedant Bahel" userId="359cab12dc5cf72d" providerId="LiveId" clId="{5A389CD8-E188-47E8-BE50-CCA0DE55DC79}" dt="2020-06-21T17:12:19.835" v="1656" actId="47"/>
        <pc:sldMkLst>
          <pc:docMk/>
          <pc:sldMk cId="501023161" sldId="1874"/>
        </pc:sldMkLst>
        <pc:spChg chg="mod">
          <ac:chgData name="Vedant Bahel" userId="359cab12dc5cf72d" providerId="LiveId" clId="{5A389CD8-E188-47E8-BE50-CCA0DE55DC79}" dt="2020-06-21T15:18:27.052" v="1156" actId="207"/>
          <ac:spMkLst>
            <pc:docMk/>
            <pc:sldMk cId="501023161" sldId="1874"/>
            <ac:spMk id="2" creationId="{88FA58FC-B8A7-4A92-B8C3-6F39897A3C86}"/>
          </ac:spMkLst>
        </pc:spChg>
        <pc:spChg chg="mod">
          <ac:chgData name="Vedant Bahel" userId="359cab12dc5cf72d" providerId="LiveId" clId="{5A389CD8-E188-47E8-BE50-CCA0DE55DC79}" dt="2020-06-21T15:22:52.027" v="1209"/>
          <ac:spMkLst>
            <pc:docMk/>
            <pc:sldMk cId="501023161" sldId="1874"/>
            <ac:spMk id="3" creationId="{CFCA18A7-14C4-427B-935E-42405314DD13}"/>
          </ac:spMkLst>
        </pc:spChg>
        <pc:spChg chg="add mod">
          <ac:chgData name="Vedant Bahel" userId="359cab12dc5cf72d" providerId="LiveId" clId="{5A389CD8-E188-47E8-BE50-CCA0DE55DC79}" dt="2020-06-21T15:22:57.434" v="1210" actId="1076"/>
          <ac:spMkLst>
            <pc:docMk/>
            <pc:sldMk cId="501023161" sldId="1874"/>
            <ac:spMk id="4" creationId="{9CE00746-B43A-448A-BF7D-362C8CAD68CE}"/>
          </ac:spMkLst>
        </pc:spChg>
      </pc:sldChg>
      <pc:sldChg chg="new del">
        <pc:chgData name="Vedant Bahel" userId="359cab12dc5cf72d" providerId="LiveId" clId="{5A389CD8-E188-47E8-BE50-CCA0DE55DC79}" dt="2020-06-21T15:17:51.608" v="1128" actId="47"/>
        <pc:sldMkLst>
          <pc:docMk/>
          <pc:sldMk cId="3416468595" sldId="1874"/>
        </pc:sldMkLst>
      </pc:sldChg>
      <pc:sldChg chg="del">
        <pc:chgData name="Vedant Bahel" userId="359cab12dc5cf72d" providerId="LiveId" clId="{5A389CD8-E188-47E8-BE50-CCA0DE55DC79}" dt="2020-06-20T17:37:20.288" v="38" actId="47"/>
        <pc:sldMkLst>
          <pc:docMk/>
          <pc:sldMk cId="4196039340" sldId="1874"/>
        </pc:sldMkLst>
      </pc:sldChg>
      <pc:sldChg chg="del">
        <pc:chgData name="Vedant Bahel" userId="359cab12dc5cf72d" providerId="LiveId" clId="{5A389CD8-E188-47E8-BE50-CCA0DE55DC79}" dt="2020-06-20T17:37:18.650" v="35" actId="47"/>
        <pc:sldMkLst>
          <pc:docMk/>
          <pc:sldMk cId="1295317490" sldId="1875"/>
        </pc:sldMkLst>
      </pc:sldChg>
      <pc:sldChg chg="modSp new del mod">
        <pc:chgData name="Vedant Bahel" userId="359cab12dc5cf72d" providerId="LiveId" clId="{5A389CD8-E188-47E8-BE50-CCA0DE55DC79}" dt="2020-06-21T17:12:11.460" v="1655" actId="47"/>
        <pc:sldMkLst>
          <pc:docMk/>
          <pc:sldMk cId="2038891980" sldId="1875"/>
        </pc:sldMkLst>
        <pc:spChg chg="mod">
          <ac:chgData name="Vedant Bahel" userId="359cab12dc5cf72d" providerId="LiveId" clId="{5A389CD8-E188-47E8-BE50-CCA0DE55DC79}" dt="2020-06-21T15:23:06.368" v="1223" actId="207"/>
          <ac:spMkLst>
            <pc:docMk/>
            <pc:sldMk cId="2038891980" sldId="1875"/>
            <ac:spMk id="2" creationId="{24829A61-1716-4CA0-9EE1-3BCEA976881C}"/>
          </ac:spMkLst>
        </pc:spChg>
        <pc:spChg chg="mod">
          <ac:chgData name="Vedant Bahel" userId="359cab12dc5cf72d" providerId="LiveId" clId="{5A389CD8-E188-47E8-BE50-CCA0DE55DC79}" dt="2020-06-21T15:24:08.078" v="1225" actId="12"/>
          <ac:spMkLst>
            <pc:docMk/>
            <pc:sldMk cId="2038891980" sldId="1875"/>
            <ac:spMk id="3" creationId="{66C86FEA-BDE3-4A63-841A-E8474995E62C}"/>
          </ac:spMkLst>
        </pc:spChg>
      </pc:sldChg>
      <pc:sldChg chg="del">
        <pc:chgData name="Vedant Bahel" userId="359cab12dc5cf72d" providerId="LiveId" clId="{5A389CD8-E188-47E8-BE50-CCA0DE55DC79}" dt="2020-06-20T17:37:16.417" v="32" actId="47"/>
        <pc:sldMkLst>
          <pc:docMk/>
          <pc:sldMk cId="3387668830" sldId="1876"/>
        </pc:sldMkLst>
      </pc:sldChg>
      <pc:sldChg chg="modSp new add del mod">
        <pc:chgData name="Vedant Bahel" userId="359cab12dc5cf72d" providerId="LiveId" clId="{5A389CD8-E188-47E8-BE50-CCA0DE55DC79}" dt="2020-06-21T17:12:09.933" v="1654" actId="47"/>
        <pc:sldMkLst>
          <pc:docMk/>
          <pc:sldMk cId="3425971754" sldId="1876"/>
        </pc:sldMkLst>
        <pc:spChg chg="mod">
          <ac:chgData name="Vedant Bahel" userId="359cab12dc5cf72d" providerId="LiveId" clId="{5A389CD8-E188-47E8-BE50-CCA0DE55DC79}" dt="2020-06-21T15:24:24.688" v="1241" actId="207"/>
          <ac:spMkLst>
            <pc:docMk/>
            <pc:sldMk cId="3425971754" sldId="1876"/>
            <ac:spMk id="2" creationId="{D4C610B9-6D24-430B-BF18-0E1FBF7A8342}"/>
          </ac:spMkLst>
        </pc:spChg>
        <pc:spChg chg="mod">
          <ac:chgData name="Vedant Bahel" userId="359cab12dc5cf72d" providerId="LiveId" clId="{5A389CD8-E188-47E8-BE50-CCA0DE55DC79}" dt="2020-06-21T15:26:45.247" v="1649" actId="1076"/>
          <ac:spMkLst>
            <pc:docMk/>
            <pc:sldMk cId="3425971754" sldId="1876"/>
            <ac:spMk id="3" creationId="{EB8779F7-661B-401E-8FC9-6C840DB02AAF}"/>
          </ac:spMkLst>
        </pc:spChg>
      </pc:sldChg>
      <pc:sldChg chg="addSp">
        <pc:chgData name="Vedant Bahel" userId="359cab12dc5cf72d" providerId="LiveId" clId="{5A389CD8-E188-47E8-BE50-CCA0DE55DC79}" dt="2020-06-21T16:09:01.713" v="1650"/>
        <pc:sldMkLst>
          <pc:docMk/>
          <pc:sldMk cId="1893650254" sldId="1877"/>
        </pc:sldMkLst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1893650254" sldId="1877"/>
            <ac:inkMk id="2" creationId="{E597D0DB-9978-4D77-95E2-DD397E998760}"/>
          </ac:inkMkLst>
        </pc:inkChg>
      </pc:sldChg>
      <pc:sldChg chg="del">
        <pc:chgData name="Vedant Bahel" userId="359cab12dc5cf72d" providerId="LiveId" clId="{5A389CD8-E188-47E8-BE50-CCA0DE55DC79}" dt="2020-06-20T17:37:15.436" v="31" actId="47"/>
        <pc:sldMkLst>
          <pc:docMk/>
          <pc:sldMk cId="2470948073" sldId="1877"/>
        </pc:sldMkLst>
      </pc:sldChg>
      <pc:sldChg chg="del">
        <pc:chgData name="Vedant Bahel" userId="359cab12dc5cf72d" providerId="LiveId" clId="{5A389CD8-E188-47E8-BE50-CCA0DE55DC79}" dt="2020-06-20T17:37:18.095" v="34" actId="47"/>
        <pc:sldMkLst>
          <pc:docMk/>
          <pc:sldMk cId="1104682730" sldId="1878"/>
        </pc:sldMkLst>
      </pc:sldChg>
      <pc:sldChg chg="del">
        <pc:chgData name="Vedant Bahel" userId="359cab12dc5cf72d" providerId="LiveId" clId="{5A389CD8-E188-47E8-BE50-CCA0DE55DC79}" dt="2020-06-20T17:36:50.253" v="15" actId="47"/>
        <pc:sldMkLst>
          <pc:docMk/>
          <pc:sldMk cId="941892455" sldId="1879"/>
        </pc:sldMkLst>
      </pc:sldChg>
      <pc:sldChg chg="del">
        <pc:chgData name="Vedant Bahel" userId="359cab12dc5cf72d" providerId="LiveId" clId="{5A389CD8-E188-47E8-BE50-CCA0DE55DC79}" dt="2020-06-20T17:37:19.700" v="37" actId="47"/>
        <pc:sldMkLst>
          <pc:docMk/>
          <pc:sldMk cId="2140650401" sldId="1880"/>
        </pc:sldMkLst>
      </pc:sldChg>
      <pc:sldChg chg="del">
        <pc:chgData name="Vedant Bahel" userId="359cab12dc5cf72d" providerId="LiveId" clId="{5A389CD8-E188-47E8-BE50-CCA0DE55DC79}" dt="2020-06-20T17:37:10.454" v="22" actId="47"/>
        <pc:sldMkLst>
          <pc:docMk/>
          <pc:sldMk cId="3352442615" sldId="1882"/>
        </pc:sldMkLst>
      </pc:sldChg>
      <pc:sldChg chg="addSp">
        <pc:chgData name="Vedant Bahel" userId="359cab12dc5cf72d" providerId="LiveId" clId="{5A389CD8-E188-47E8-BE50-CCA0DE55DC79}" dt="2020-06-21T16:09:01.713" v="1650"/>
        <pc:sldMkLst>
          <pc:docMk/>
          <pc:sldMk cId="2010721490" sldId="1883"/>
        </pc:sldMkLst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2010721490" sldId="1883"/>
            <ac:inkMk id="2" creationId="{C3EED2AF-3CA5-414F-A9D2-C050AC96167A}"/>
          </ac:inkMkLst>
        </pc:inkChg>
      </pc:sldChg>
      <pc:sldChg chg="del">
        <pc:chgData name="Vedant Bahel" userId="359cab12dc5cf72d" providerId="LiveId" clId="{5A389CD8-E188-47E8-BE50-CCA0DE55DC79}" dt="2020-06-20T17:37:09.615" v="20" actId="47"/>
        <pc:sldMkLst>
          <pc:docMk/>
          <pc:sldMk cId="3339113338" sldId="1883"/>
        </pc:sldMkLst>
      </pc:sldChg>
      <pc:sldChg chg="addSp">
        <pc:chgData name="Vedant Bahel" userId="359cab12dc5cf72d" providerId="LiveId" clId="{5A389CD8-E188-47E8-BE50-CCA0DE55DC79}" dt="2020-06-21T16:09:01.713" v="1650"/>
        <pc:sldMkLst>
          <pc:docMk/>
          <pc:sldMk cId="2136092689" sldId="1884"/>
        </pc:sldMkLst>
        <pc:inkChg chg="add">
          <ac:chgData name="Vedant Bahel" userId="359cab12dc5cf72d" providerId="LiveId" clId="{5A389CD8-E188-47E8-BE50-CCA0DE55DC79}" dt="2020-06-21T16:09:01.713" v="1650"/>
          <ac:inkMkLst>
            <pc:docMk/>
            <pc:sldMk cId="2136092689" sldId="1884"/>
            <ac:inkMk id="3" creationId="{29C36569-F762-4773-A81B-D627CEFAB34E}"/>
          </ac:inkMkLst>
        </pc:inkChg>
      </pc:sldChg>
      <pc:sldChg chg="del">
        <pc:chgData name="Vedant Bahel" userId="359cab12dc5cf72d" providerId="LiveId" clId="{5A389CD8-E188-47E8-BE50-CCA0DE55DC79}" dt="2020-06-20T17:37:10.086" v="21" actId="47"/>
        <pc:sldMkLst>
          <pc:docMk/>
          <pc:sldMk cId="3690581761" sldId="1884"/>
        </pc:sldMkLst>
      </pc:sldChg>
      <pc:sldChg chg="del">
        <pc:chgData name="Vedant Bahel" userId="359cab12dc5cf72d" providerId="LiveId" clId="{5A389CD8-E188-47E8-BE50-CCA0DE55DC79}" dt="2020-06-20T17:37:10.836" v="23" actId="47"/>
        <pc:sldMkLst>
          <pc:docMk/>
          <pc:sldMk cId="310030734" sldId="1885"/>
        </pc:sldMkLst>
      </pc:sldChg>
      <pc:sldChg chg="del">
        <pc:chgData name="Vedant Bahel" userId="359cab12dc5cf72d" providerId="LiveId" clId="{5A389CD8-E188-47E8-BE50-CCA0DE55DC79}" dt="2020-06-20T17:37:11.794" v="25" actId="47"/>
        <pc:sldMkLst>
          <pc:docMk/>
          <pc:sldMk cId="3676979320" sldId="1886"/>
        </pc:sldMkLst>
      </pc:sldChg>
      <pc:sldChg chg="del">
        <pc:chgData name="Vedant Bahel" userId="359cab12dc5cf72d" providerId="LiveId" clId="{5A389CD8-E188-47E8-BE50-CCA0DE55DC79}" dt="2020-06-20T17:37:11.122" v="24" actId="47"/>
        <pc:sldMkLst>
          <pc:docMk/>
          <pc:sldMk cId="3543741760" sldId="1887"/>
        </pc:sldMkLst>
      </pc:sldChg>
      <pc:sldChg chg="del">
        <pc:chgData name="Vedant Bahel" userId="359cab12dc5cf72d" providerId="LiveId" clId="{5A389CD8-E188-47E8-BE50-CCA0DE55DC79}" dt="2020-06-20T17:37:12.565" v="26" actId="47"/>
        <pc:sldMkLst>
          <pc:docMk/>
          <pc:sldMk cId="3861978460" sldId="1888"/>
        </pc:sldMkLst>
      </pc:sldChg>
      <pc:sldChg chg="del">
        <pc:chgData name="Vedant Bahel" userId="359cab12dc5cf72d" providerId="LiveId" clId="{5A389CD8-E188-47E8-BE50-CCA0DE55DC79}" dt="2020-06-20T17:37:20.875" v="39" actId="47"/>
        <pc:sldMkLst>
          <pc:docMk/>
          <pc:sldMk cId="3614030048" sldId="1889"/>
        </pc:sldMkLst>
      </pc:sldChg>
      <pc:sldChg chg="del">
        <pc:chgData name="Vedant Bahel" userId="359cab12dc5cf72d" providerId="LiveId" clId="{5A389CD8-E188-47E8-BE50-CCA0DE55DC79}" dt="2020-06-20T17:37:14.896" v="30" actId="47"/>
        <pc:sldMkLst>
          <pc:docMk/>
          <pc:sldMk cId="1351912470" sldId="1890"/>
        </pc:sldMkLst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458233636" sldId="1894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458233636" sldId="1894"/>
            <ac:inkMk id="4" creationId="{969FADDB-844A-4595-9015-289EA0588C88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3088152468" sldId="1895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3088152468" sldId="1895"/>
            <ac:inkMk id="4" creationId="{8B042A3D-E38D-4F2F-9B55-27FFA99B4FAD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3800971579" sldId="1897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3800971579" sldId="1897"/>
            <ac:inkMk id="5" creationId="{F69DCC56-44E6-44D5-9A62-E086DDC5B7E5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924155425" sldId="1898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924155425" sldId="1898"/>
            <ac:inkMk id="3" creationId="{55009DF3-7EA4-41D7-8C14-19A5685DBB40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2095679590" sldId="1899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2095679590" sldId="1899"/>
            <ac:inkMk id="5" creationId="{800EF8D3-8A00-41E2-AF25-8D3580E7823F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3942866009" sldId="1900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3942866009" sldId="1900"/>
            <ac:inkMk id="5" creationId="{C87C40ED-CF1D-4453-B99C-0EB7AA5786C0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1358843467" sldId="1901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1358843467" sldId="1901"/>
            <ac:inkMk id="5" creationId="{A768F39A-0179-47A3-956B-599BC486AA9C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4222007930" sldId="1902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4222007930" sldId="1902"/>
            <ac:inkMk id="5" creationId="{7AC64723-C4E2-4E1F-8509-C79C569A077A}"/>
          </ac:inkMkLst>
        </pc:inkChg>
      </pc:sldChg>
      <pc:sldChg chg="addSp">
        <pc:chgData name="Vedant Bahel" userId="359cab12dc5cf72d" providerId="LiveId" clId="{5A389CD8-E188-47E8-BE50-CCA0DE55DC79}" dt="2020-06-21T17:11:59.028" v="1651"/>
        <pc:sldMkLst>
          <pc:docMk/>
          <pc:sldMk cId="2961594081" sldId="1903"/>
        </pc:sldMkLst>
        <pc:inkChg chg="add">
          <ac:chgData name="Vedant Bahel" userId="359cab12dc5cf72d" providerId="LiveId" clId="{5A389CD8-E188-47E8-BE50-CCA0DE55DC79}" dt="2020-06-21T17:11:59.028" v="1651"/>
          <ac:inkMkLst>
            <pc:docMk/>
            <pc:sldMk cId="2961594081" sldId="1903"/>
            <ac:inkMk id="3" creationId="{37D57B66-A4EF-45B9-B0E4-CF5742A4A523}"/>
          </ac:inkMkLst>
        </pc:inkChg>
      </pc:sldChg>
    </pc:docChg>
  </pc:docChgLst>
  <pc:docChgLst>
    <pc:chgData name="Vedant Bahel" userId="359cab12dc5cf72d" providerId="LiveId" clId="{6C7D3CF4-7DDB-4001-BFE2-7654C5600424}"/>
    <pc:docChg chg="undo custSel addSld delSld modSld modSection">
      <pc:chgData name="Vedant Bahel" userId="359cab12dc5cf72d" providerId="LiveId" clId="{6C7D3CF4-7DDB-4001-BFE2-7654C5600424}" dt="2020-06-18T17:34:25.869" v="973" actId="47"/>
      <pc:docMkLst>
        <pc:docMk/>
      </pc:docMkLst>
      <pc:sldChg chg="addSp modSp mod">
        <pc:chgData name="Vedant Bahel" userId="359cab12dc5cf72d" providerId="LiveId" clId="{6C7D3CF4-7DDB-4001-BFE2-7654C5600424}" dt="2020-06-18T16:04:57.742" v="967"/>
        <pc:sldMkLst>
          <pc:docMk/>
          <pc:sldMk cId="1329079817" sldId="1825"/>
        </pc:sldMkLst>
        <pc:spChg chg="mod">
          <ac:chgData name="Vedant Bahel" userId="359cab12dc5cf72d" providerId="LiveId" clId="{6C7D3CF4-7DDB-4001-BFE2-7654C5600424}" dt="2020-06-18T06:49:29.711" v="106" actId="1076"/>
          <ac:spMkLst>
            <pc:docMk/>
            <pc:sldMk cId="1329079817" sldId="1825"/>
            <ac:spMk id="6" creationId="{00000000-0000-0000-0000-000000000000}"/>
          </ac:spMkLst>
        </pc:spChg>
        <pc:picChg chg="add mod">
          <ac:chgData name="Vedant Bahel" userId="359cab12dc5cf72d" providerId="LiveId" clId="{6C7D3CF4-7DDB-4001-BFE2-7654C5600424}" dt="2020-06-18T06:47:19.542" v="102" actId="1076"/>
          <ac:picMkLst>
            <pc:docMk/>
            <pc:sldMk cId="1329079817" sldId="1825"/>
            <ac:picMk id="1026" creationId="{F8AA9CB2-1A3D-4533-B337-9632A58ACE58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1329079817" sldId="1825"/>
            <ac:inkMk id="2" creationId="{B4D75DCC-C3EA-440E-BD6B-9C2E6F346160}"/>
          </ac:inkMkLst>
        </pc:inkChg>
      </pc:sldChg>
      <pc:sldChg chg="del">
        <pc:chgData name="Vedant Bahel" userId="359cab12dc5cf72d" providerId="LiveId" clId="{6C7D3CF4-7DDB-4001-BFE2-7654C5600424}" dt="2020-06-18T08:23:29.462" v="690" actId="47"/>
        <pc:sldMkLst>
          <pc:docMk/>
          <pc:sldMk cId="1369338350" sldId="1826"/>
        </pc:sldMkLst>
      </pc:sldChg>
      <pc:sldChg chg="modSp del mod">
        <pc:chgData name="Vedant Bahel" userId="359cab12dc5cf72d" providerId="LiveId" clId="{6C7D3CF4-7DDB-4001-BFE2-7654C5600424}" dt="2020-06-17T09:57:23.848" v="78" actId="47"/>
        <pc:sldMkLst>
          <pc:docMk/>
          <pc:sldMk cId="2397087657" sldId="1827"/>
        </pc:sldMkLst>
        <pc:spChg chg="mod">
          <ac:chgData name="Vedant Bahel" userId="359cab12dc5cf72d" providerId="LiveId" clId="{6C7D3CF4-7DDB-4001-BFE2-7654C5600424}" dt="2020-06-17T09:57:19.532" v="77" actId="20577"/>
          <ac:spMkLst>
            <pc:docMk/>
            <pc:sldMk cId="2397087657" sldId="1827"/>
            <ac:spMk id="17" creationId="{00000000-0000-0000-0000-000000000000}"/>
          </ac:spMkLst>
        </pc:spChg>
      </pc:sldChg>
      <pc:sldChg chg="del">
        <pc:chgData name="Vedant Bahel" userId="359cab12dc5cf72d" providerId="LiveId" clId="{6C7D3CF4-7DDB-4001-BFE2-7654C5600424}" dt="2020-06-17T09:57:25.370" v="79" actId="47"/>
        <pc:sldMkLst>
          <pc:docMk/>
          <pc:sldMk cId="2967884444" sldId="1828"/>
        </pc:sldMkLst>
      </pc:sldChg>
      <pc:sldChg chg="del">
        <pc:chgData name="Vedant Bahel" userId="359cab12dc5cf72d" providerId="LiveId" clId="{6C7D3CF4-7DDB-4001-BFE2-7654C5600424}" dt="2020-06-17T09:57:26.025" v="80" actId="47"/>
        <pc:sldMkLst>
          <pc:docMk/>
          <pc:sldMk cId="1854574399" sldId="1829"/>
        </pc:sldMkLst>
      </pc:sldChg>
      <pc:sldChg chg="del">
        <pc:chgData name="Vedant Bahel" userId="359cab12dc5cf72d" providerId="LiveId" clId="{6C7D3CF4-7DDB-4001-BFE2-7654C5600424}" dt="2020-06-17T09:57:26.591" v="81" actId="47"/>
        <pc:sldMkLst>
          <pc:docMk/>
          <pc:sldMk cId="2186224860" sldId="1832"/>
        </pc:sldMkLst>
      </pc:sldChg>
      <pc:sldChg chg="del">
        <pc:chgData name="Vedant Bahel" userId="359cab12dc5cf72d" providerId="LiveId" clId="{6C7D3CF4-7DDB-4001-BFE2-7654C5600424}" dt="2020-06-18T15:04:00.120" v="706" actId="47"/>
        <pc:sldMkLst>
          <pc:docMk/>
          <pc:sldMk cId="3730752060" sldId="1838"/>
        </pc:sldMkLst>
      </pc:sldChg>
      <pc:sldChg chg="del">
        <pc:chgData name="Vedant Bahel" userId="359cab12dc5cf72d" providerId="LiveId" clId="{6C7D3CF4-7DDB-4001-BFE2-7654C5600424}" dt="2020-06-17T09:57:35.115" v="86" actId="47"/>
        <pc:sldMkLst>
          <pc:docMk/>
          <pc:sldMk cId="736228537" sldId="1839"/>
        </pc:sldMkLst>
      </pc:sldChg>
      <pc:sldChg chg="del">
        <pc:chgData name="Vedant Bahel" userId="359cab12dc5cf72d" providerId="LiveId" clId="{6C7D3CF4-7DDB-4001-BFE2-7654C5600424}" dt="2020-06-17T09:57:27.224" v="82" actId="47"/>
        <pc:sldMkLst>
          <pc:docMk/>
          <pc:sldMk cId="2605536240" sldId="1842"/>
        </pc:sldMkLst>
      </pc:sldChg>
      <pc:sldChg chg="del">
        <pc:chgData name="Vedant Bahel" userId="359cab12dc5cf72d" providerId="LiveId" clId="{6C7D3CF4-7DDB-4001-BFE2-7654C5600424}" dt="2020-06-17T09:57:28.373" v="83" actId="47"/>
        <pc:sldMkLst>
          <pc:docMk/>
          <pc:sldMk cId="726950888" sldId="1854"/>
        </pc:sldMkLst>
      </pc:sldChg>
      <pc:sldChg chg="del">
        <pc:chgData name="Vedant Bahel" userId="359cab12dc5cf72d" providerId="LiveId" clId="{6C7D3CF4-7DDB-4001-BFE2-7654C5600424}" dt="2020-06-17T09:57:29.195" v="84" actId="47"/>
        <pc:sldMkLst>
          <pc:docMk/>
          <pc:sldMk cId="2939839313" sldId="1855"/>
        </pc:sldMkLst>
      </pc:sldChg>
      <pc:sldChg chg="del">
        <pc:chgData name="Vedant Bahel" userId="359cab12dc5cf72d" providerId="LiveId" clId="{6C7D3CF4-7DDB-4001-BFE2-7654C5600424}" dt="2020-06-17T09:57:30.542" v="85" actId="47"/>
        <pc:sldMkLst>
          <pc:docMk/>
          <pc:sldMk cId="3386018693" sldId="1856"/>
        </pc:sldMkLst>
      </pc:sldChg>
      <pc:sldChg chg="modSp mod">
        <pc:chgData name="Vedant Bahel" userId="359cab12dc5cf72d" providerId="LiveId" clId="{6C7D3CF4-7DDB-4001-BFE2-7654C5600424}" dt="2020-06-18T06:46:29.214" v="99" actId="1076"/>
        <pc:sldMkLst>
          <pc:docMk/>
          <pc:sldMk cId="3512186536" sldId="1859"/>
        </pc:sldMkLst>
        <pc:spChg chg="mod">
          <ac:chgData name="Vedant Bahel" userId="359cab12dc5cf72d" providerId="LiveId" clId="{6C7D3CF4-7DDB-4001-BFE2-7654C5600424}" dt="2020-06-18T06:46:29.214" v="99" actId="1076"/>
          <ac:spMkLst>
            <pc:docMk/>
            <pc:sldMk cId="3512186536" sldId="1859"/>
            <ac:spMk id="2" creationId="{A94427CA-5C32-4422-B9D6-AB826A2B7E8C}"/>
          </ac:spMkLst>
        </pc:spChg>
      </pc:sldChg>
      <pc:sldChg chg="addSp modSp new mod">
        <pc:chgData name="Vedant Bahel" userId="359cab12dc5cf72d" providerId="LiveId" clId="{6C7D3CF4-7DDB-4001-BFE2-7654C5600424}" dt="2020-06-18T16:04:57.742" v="967"/>
        <pc:sldMkLst>
          <pc:docMk/>
          <pc:sldMk cId="3690188208" sldId="1860"/>
        </pc:sldMkLst>
        <pc:spChg chg="mod">
          <ac:chgData name="Vedant Bahel" userId="359cab12dc5cf72d" providerId="LiveId" clId="{6C7D3CF4-7DDB-4001-BFE2-7654C5600424}" dt="2020-06-18T08:13:59.547" v="369" actId="20577"/>
          <ac:spMkLst>
            <pc:docMk/>
            <pc:sldMk cId="3690188208" sldId="1860"/>
            <ac:spMk id="2" creationId="{915BE0A0-975D-4B34-8C96-20EE4CF46117}"/>
          </ac:spMkLst>
        </pc:spChg>
        <pc:spChg chg="mod">
          <ac:chgData name="Vedant Bahel" userId="359cab12dc5cf72d" providerId="LiveId" clId="{6C7D3CF4-7DDB-4001-BFE2-7654C5600424}" dt="2020-06-18T08:03:59.388" v="328" actId="207"/>
          <ac:spMkLst>
            <pc:docMk/>
            <pc:sldMk cId="3690188208" sldId="1860"/>
            <ac:spMk id="3" creationId="{060ADB2D-C204-4FB7-9892-811932B78BA1}"/>
          </ac:spMkLst>
        </pc:sp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90188208" sldId="1860"/>
            <ac:inkMk id="4" creationId="{15CAEA12-EC33-478F-80EA-1599BA2F0629}"/>
          </ac:inkMkLst>
        </pc:inkChg>
      </pc:sldChg>
      <pc:sldChg chg="addSp delSp modSp new mod">
        <pc:chgData name="Vedant Bahel" userId="359cab12dc5cf72d" providerId="LiveId" clId="{6C7D3CF4-7DDB-4001-BFE2-7654C5600424}" dt="2020-06-18T17:00:31.959" v="970"/>
        <pc:sldMkLst>
          <pc:docMk/>
          <pc:sldMk cId="626825339" sldId="1861"/>
        </pc:sldMkLst>
        <pc:spChg chg="mod">
          <ac:chgData name="Vedant Bahel" userId="359cab12dc5cf72d" providerId="LiveId" clId="{6C7D3CF4-7DDB-4001-BFE2-7654C5600424}" dt="2020-06-18T08:23:40.502" v="702" actId="20577"/>
          <ac:spMkLst>
            <pc:docMk/>
            <pc:sldMk cId="626825339" sldId="1861"/>
            <ac:spMk id="2" creationId="{D7713066-6D4C-477F-A4E7-C9A80A6480BE}"/>
          </ac:spMkLst>
        </pc:spChg>
        <pc:spChg chg="del">
          <ac:chgData name="Vedant Bahel" userId="359cab12dc5cf72d" providerId="LiveId" clId="{6C7D3CF4-7DDB-4001-BFE2-7654C5600424}" dt="2020-06-18T08:04:11.132" v="329" actId="478"/>
          <ac:spMkLst>
            <pc:docMk/>
            <pc:sldMk cId="626825339" sldId="1861"/>
            <ac:spMk id="3" creationId="{71551EF0-04B0-4BEF-ADFD-F0BA8F76A190}"/>
          </ac:spMkLst>
        </pc:spChg>
        <pc:spChg chg="add mod">
          <ac:chgData name="Vedant Bahel" userId="359cab12dc5cf72d" providerId="LiveId" clId="{6C7D3CF4-7DDB-4001-BFE2-7654C5600424}" dt="2020-06-18T08:08:45.983" v="337" actId="20577"/>
          <ac:spMkLst>
            <pc:docMk/>
            <pc:sldMk cId="626825339" sldId="1861"/>
            <ac:spMk id="4" creationId="{6668D25F-F73F-4586-B5ED-ED1BAFEDA7AE}"/>
          </ac:spMkLst>
        </pc:spChg>
        <pc:spChg chg="add mod">
          <ac:chgData name="Vedant Bahel" userId="359cab12dc5cf72d" providerId="LiveId" clId="{6C7D3CF4-7DDB-4001-BFE2-7654C5600424}" dt="2020-06-18T08:08:48.087" v="338" actId="20577"/>
          <ac:spMkLst>
            <pc:docMk/>
            <pc:sldMk cId="626825339" sldId="1861"/>
            <ac:spMk id="5" creationId="{484DDFE0-DE54-4880-9FF8-904D27264071}"/>
          </ac:spMkLst>
        </pc:spChg>
        <pc:spChg chg="add mod">
          <ac:chgData name="Vedant Bahel" userId="359cab12dc5cf72d" providerId="LiveId" clId="{6C7D3CF4-7DDB-4001-BFE2-7654C5600424}" dt="2020-06-18T08:11:05.632" v="354" actId="242"/>
          <ac:spMkLst>
            <pc:docMk/>
            <pc:sldMk cId="626825339" sldId="1861"/>
            <ac:spMk id="6" creationId="{DDD0E7A3-EBFE-44E6-95EB-5D02FE0C5C85}"/>
          </ac:spMkLst>
        </pc:spChg>
        <pc:spChg chg="add del">
          <ac:chgData name="Vedant Bahel" userId="359cab12dc5cf72d" providerId="LiveId" clId="{6C7D3CF4-7DDB-4001-BFE2-7654C5600424}" dt="2020-06-18T08:04:43.133" v="335" actId="11529"/>
          <ac:spMkLst>
            <pc:docMk/>
            <pc:sldMk cId="626825339" sldId="1861"/>
            <ac:spMk id="7" creationId="{8D05E041-305B-4356-B4E9-C13233144B09}"/>
          </ac:spMkLst>
        </pc:spChg>
        <pc:spChg chg="add mod">
          <ac:chgData name="Vedant Bahel" userId="359cab12dc5cf72d" providerId="LiveId" clId="{6C7D3CF4-7DDB-4001-BFE2-7654C5600424}" dt="2020-06-18T08:09:43.611" v="346" actId="1076"/>
          <ac:spMkLst>
            <pc:docMk/>
            <pc:sldMk cId="626825339" sldId="1861"/>
            <ac:spMk id="14" creationId="{2C9D63A7-B43D-4A27-89C8-9BA60D18EF37}"/>
          </ac:spMkLst>
        </pc:spChg>
        <pc:spChg chg="add mod">
          <ac:chgData name="Vedant Bahel" userId="359cab12dc5cf72d" providerId="LiveId" clId="{6C7D3CF4-7DDB-4001-BFE2-7654C5600424}" dt="2020-06-18T08:10:04.331" v="352" actId="20577"/>
          <ac:spMkLst>
            <pc:docMk/>
            <pc:sldMk cId="626825339" sldId="1861"/>
            <ac:spMk id="15" creationId="{311E2778-0D8A-48A6-B3CF-03F1B74D819B}"/>
          </ac:spMkLst>
        </pc:spChg>
        <pc:spChg chg="add mod">
          <ac:chgData name="Vedant Bahel" userId="359cab12dc5cf72d" providerId="LiveId" clId="{6C7D3CF4-7DDB-4001-BFE2-7654C5600424}" dt="2020-06-18T08:09:56.600" v="350" actId="20577"/>
          <ac:spMkLst>
            <pc:docMk/>
            <pc:sldMk cId="626825339" sldId="1861"/>
            <ac:spMk id="16" creationId="{FD2DDC9C-C0ED-4126-844C-F2D8AF3FBAF5}"/>
          </ac:spMkLst>
        </pc:spChg>
        <pc:spChg chg="add mod">
          <ac:chgData name="Vedant Bahel" userId="359cab12dc5cf72d" providerId="LiveId" clId="{6C7D3CF4-7DDB-4001-BFE2-7654C5600424}" dt="2020-06-18T08:24:14.081" v="705" actId="20577"/>
          <ac:spMkLst>
            <pc:docMk/>
            <pc:sldMk cId="626825339" sldId="1861"/>
            <ac:spMk id="18" creationId="{0374D3E0-966E-426E-A1F5-BDB6B1B651AF}"/>
          </ac:spMkLst>
        </pc:spChg>
        <pc:picChg chg="add del mod modCrop">
          <ac:chgData name="Vedant Bahel" userId="359cab12dc5cf72d" providerId="LiveId" clId="{6C7D3CF4-7DDB-4001-BFE2-7654C5600424}" dt="2020-06-18T08:13:29.093" v="359" actId="21"/>
          <ac:picMkLst>
            <pc:docMk/>
            <pc:sldMk cId="626825339" sldId="1861"/>
            <ac:picMk id="17" creationId="{F9141465-E6AA-4056-9252-F5ED56C67D69}"/>
          </ac:picMkLst>
        </pc:picChg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626825339" sldId="1861"/>
            <ac:inkMk id="3" creationId="{E8E77B92-12CF-484D-855E-FDCFBB11789C}"/>
          </ac:inkMkLst>
        </pc:inkChg>
        <pc:cxnChg chg="add">
          <ac:chgData name="Vedant Bahel" userId="359cab12dc5cf72d" providerId="LiveId" clId="{6C7D3CF4-7DDB-4001-BFE2-7654C5600424}" dt="2020-06-18T08:08:57.507" v="339" actId="11529"/>
          <ac:cxnSpMkLst>
            <pc:docMk/>
            <pc:sldMk cId="626825339" sldId="1861"/>
            <ac:cxnSpMk id="9" creationId="{95E7098F-9BAD-4475-8101-6DFE080FF51F}"/>
          </ac:cxnSpMkLst>
        </pc:cxnChg>
        <pc:cxnChg chg="add">
          <ac:chgData name="Vedant Bahel" userId="359cab12dc5cf72d" providerId="LiveId" clId="{6C7D3CF4-7DDB-4001-BFE2-7654C5600424}" dt="2020-06-18T08:09:08.202" v="340" actId="11529"/>
          <ac:cxnSpMkLst>
            <pc:docMk/>
            <pc:sldMk cId="626825339" sldId="1861"/>
            <ac:cxnSpMk id="11" creationId="{4C16344B-5154-4A74-84EB-8368AECF8E6D}"/>
          </ac:cxnSpMkLst>
        </pc:cxnChg>
        <pc:cxnChg chg="add">
          <ac:chgData name="Vedant Bahel" userId="359cab12dc5cf72d" providerId="LiveId" clId="{6C7D3CF4-7DDB-4001-BFE2-7654C5600424}" dt="2020-06-18T08:09:17.866" v="341" actId="11529"/>
          <ac:cxnSpMkLst>
            <pc:docMk/>
            <pc:sldMk cId="626825339" sldId="1861"/>
            <ac:cxnSpMk id="13" creationId="{80D5DD62-1D03-4D3E-BDB1-54D8F25849CE}"/>
          </ac:cxnSpMkLst>
        </pc:cxnChg>
      </pc:sldChg>
      <pc:sldChg chg="modSp new del mod">
        <pc:chgData name="Vedant Bahel" userId="359cab12dc5cf72d" providerId="LiveId" clId="{6C7D3CF4-7DDB-4001-BFE2-7654C5600424}" dt="2020-06-18T08:23:34.190" v="691" actId="47"/>
        <pc:sldMkLst>
          <pc:docMk/>
          <pc:sldMk cId="3221117901" sldId="1862"/>
        </pc:sldMkLst>
        <pc:spChg chg="mod">
          <ac:chgData name="Vedant Bahel" userId="359cab12dc5cf72d" providerId="LiveId" clId="{6C7D3CF4-7DDB-4001-BFE2-7654C5600424}" dt="2020-06-17T09:56:06.052" v="54" actId="207"/>
          <ac:spMkLst>
            <pc:docMk/>
            <pc:sldMk cId="3221117901" sldId="1862"/>
            <ac:spMk id="2" creationId="{B0D034A8-261E-49F6-9F94-8A1A8FB1D948}"/>
          </ac:spMkLst>
        </pc:spChg>
      </pc:sldChg>
      <pc:sldChg chg="addSp delSp modSp new mod">
        <pc:chgData name="Vedant Bahel" userId="359cab12dc5cf72d" providerId="LiveId" clId="{6C7D3CF4-7DDB-4001-BFE2-7654C5600424}" dt="2020-06-18T16:20:48.526" v="968"/>
        <pc:sldMkLst>
          <pc:docMk/>
          <pc:sldMk cId="1486802154" sldId="1863"/>
        </pc:sldMkLst>
        <pc:spChg chg="mod">
          <ac:chgData name="Vedant Bahel" userId="359cab12dc5cf72d" providerId="LiveId" clId="{6C7D3CF4-7DDB-4001-BFE2-7654C5600424}" dt="2020-06-18T06:51:40.742" v="213" actId="20577"/>
          <ac:spMkLst>
            <pc:docMk/>
            <pc:sldMk cId="1486802154" sldId="1863"/>
            <ac:spMk id="2" creationId="{9F7A8227-6C57-413B-B2C7-2E14805D23ED}"/>
          </ac:spMkLst>
        </pc:spChg>
        <pc:spChg chg="del">
          <ac:chgData name="Vedant Bahel" userId="359cab12dc5cf72d" providerId="LiveId" clId="{6C7D3CF4-7DDB-4001-BFE2-7654C5600424}" dt="2020-06-18T06:49:42.680" v="124" actId="478"/>
          <ac:spMkLst>
            <pc:docMk/>
            <pc:sldMk cId="1486802154" sldId="1863"/>
            <ac:spMk id="3" creationId="{05FDCC0E-225C-4340-81A2-9E50B092BF97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4" creationId="{E93EDE5E-2D48-4E24-A2B6-4E2A062EA36F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7" creationId="{6E296B87-D138-429A-AD7D-8D88B1899019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8" creationId="{2859D176-09D8-42B5-8932-CA8612FE71EC}"/>
          </ac:spMkLst>
        </pc:spChg>
        <pc:picChg chg="add del mod">
          <ac:chgData name="Vedant Bahel" userId="359cab12dc5cf72d" providerId="LiveId" clId="{6C7D3CF4-7DDB-4001-BFE2-7654C5600424}" dt="2020-06-18T06:50:09.644" v="129" actId="478"/>
          <ac:picMkLst>
            <pc:docMk/>
            <pc:sldMk cId="1486802154" sldId="1863"/>
            <ac:picMk id="2050" creationId="{275BA7D8-BA99-4B60-82E5-A09183D3B909}"/>
          </ac:picMkLst>
        </pc:picChg>
        <pc:picChg chg="add mod">
          <ac:chgData name="Vedant Bahel" userId="359cab12dc5cf72d" providerId="LiveId" clId="{6C7D3CF4-7DDB-4001-BFE2-7654C5600424}" dt="2020-06-18T06:50:28.114" v="132" actId="1076"/>
          <ac:picMkLst>
            <pc:docMk/>
            <pc:sldMk cId="1486802154" sldId="1863"/>
            <ac:picMk id="2052" creationId="{E2DED588-FB64-4663-851C-EFD404267214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1486802154" sldId="1863"/>
            <ac:inkMk id="3" creationId="{FC573D15-C224-4B27-B750-C1BF990BC10C}"/>
          </ac:inkMkLst>
        </pc:inkChg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1486802154" sldId="1863"/>
            <ac:inkMk id="5" creationId="{C5371CF6-499B-45DD-98C9-4519ACA8801D}"/>
          </ac:inkMkLst>
        </pc:inkChg>
      </pc:sldChg>
      <pc:sldChg chg="addSp delSp modSp new mod">
        <pc:chgData name="Vedant Bahel" userId="359cab12dc5cf72d" providerId="LiveId" clId="{6C7D3CF4-7DDB-4001-BFE2-7654C5600424}" dt="2020-06-18T16:04:57.742" v="967"/>
        <pc:sldMkLst>
          <pc:docMk/>
          <pc:sldMk cId="3647590121" sldId="1864"/>
        </pc:sldMkLst>
        <pc:spChg chg="del">
          <ac:chgData name="Vedant Bahel" userId="359cab12dc5cf72d" providerId="LiveId" clId="{6C7D3CF4-7DDB-4001-BFE2-7654C5600424}" dt="2020-06-18T08:13:36.873" v="362" actId="478"/>
          <ac:spMkLst>
            <pc:docMk/>
            <pc:sldMk cId="3647590121" sldId="1864"/>
            <ac:spMk id="2" creationId="{D6A6B335-A759-4B89-BD0A-CD8520592081}"/>
          </ac:spMkLst>
        </pc:spChg>
        <pc:spChg chg="del">
          <ac:chgData name="Vedant Bahel" userId="359cab12dc5cf72d" providerId="LiveId" clId="{6C7D3CF4-7DDB-4001-BFE2-7654C5600424}" dt="2020-06-18T08:13:35.146" v="361" actId="478"/>
          <ac:spMkLst>
            <pc:docMk/>
            <pc:sldMk cId="3647590121" sldId="1864"/>
            <ac:spMk id="3" creationId="{2A1DE4B9-9DED-4457-90E1-5648A0D288E7}"/>
          </ac:spMkLst>
        </pc:spChg>
        <pc:spChg chg="add mod">
          <ac:chgData name="Vedant Bahel" userId="359cab12dc5cf72d" providerId="LiveId" clId="{6C7D3CF4-7DDB-4001-BFE2-7654C5600424}" dt="2020-06-18T08:14:08.062" v="381" actId="20577"/>
          <ac:spMkLst>
            <pc:docMk/>
            <pc:sldMk cId="3647590121" sldId="1864"/>
            <ac:spMk id="5" creationId="{8BD65082-49C5-4F98-97EE-FF587551B295}"/>
          </ac:spMkLst>
        </pc:spChg>
        <pc:spChg chg="add mod">
          <ac:chgData name="Vedant Bahel" userId="359cab12dc5cf72d" providerId="LiveId" clId="{6C7D3CF4-7DDB-4001-BFE2-7654C5600424}" dt="2020-06-18T08:20:46.307" v="689" actId="207"/>
          <ac:spMkLst>
            <pc:docMk/>
            <pc:sldMk cId="3647590121" sldId="1864"/>
            <ac:spMk id="6" creationId="{90BF3290-8E60-415A-8574-C21E3BC3677C}"/>
          </ac:spMkLst>
        </pc:spChg>
        <pc:picChg chg="add del mod">
          <ac:chgData name="Vedant Bahel" userId="359cab12dc5cf72d" providerId="LiveId" clId="{6C7D3CF4-7DDB-4001-BFE2-7654C5600424}" dt="2020-06-18T08:20:23.724" v="682" actId="478"/>
          <ac:picMkLst>
            <pc:docMk/>
            <pc:sldMk cId="3647590121" sldId="1864"/>
            <ac:picMk id="4" creationId="{393C5A05-9231-4252-8867-79A94EDAC087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47590121" sldId="1864"/>
            <ac:inkMk id="2" creationId="{0BF471E1-CA3F-4E4D-A8D0-8A608D59FFDA}"/>
          </ac:inkMkLst>
        </pc:inkChg>
      </pc:sldChg>
      <pc:sldChg chg="new del">
        <pc:chgData name="Vedant Bahel" userId="359cab12dc5cf72d" providerId="LiveId" clId="{6C7D3CF4-7DDB-4001-BFE2-7654C5600424}" dt="2020-06-18T06:51:53.084" v="216" actId="47"/>
        <pc:sldMkLst>
          <pc:docMk/>
          <pc:sldMk cId="4245758228" sldId="1864"/>
        </pc:sldMkLst>
      </pc:sldChg>
      <pc:sldChg chg="delSp modSp new del mod">
        <pc:chgData name="Vedant Bahel" userId="359cab12dc5cf72d" providerId="LiveId" clId="{6C7D3CF4-7DDB-4001-BFE2-7654C5600424}" dt="2020-06-18T17:34:25.869" v="973" actId="47"/>
        <pc:sldMkLst>
          <pc:docMk/>
          <pc:sldMk cId="388076954" sldId="1865"/>
        </pc:sldMkLst>
        <pc:spChg chg="mod">
          <ac:chgData name="Vedant Bahel" userId="359cab12dc5cf72d" providerId="LiveId" clId="{6C7D3CF4-7DDB-4001-BFE2-7654C5600424}" dt="2020-06-18T15:05:54.058" v="747" actId="1076"/>
          <ac:spMkLst>
            <pc:docMk/>
            <pc:sldMk cId="388076954" sldId="1865"/>
            <ac:spMk id="2" creationId="{D08A6A9F-C938-4648-A3F9-4A35AD5D37EF}"/>
          </ac:spMkLst>
        </pc:spChg>
        <pc:spChg chg="del mod">
          <ac:chgData name="Vedant Bahel" userId="359cab12dc5cf72d" providerId="LiveId" clId="{6C7D3CF4-7DDB-4001-BFE2-7654C5600424}" dt="2020-06-18T15:05:28.843" v="736" actId="478"/>
          <ac:spMkLst>
            <pc:docMk/>
            <pc:sldMk cId="388076954" sldId="1865"/>
            <ac:spMk id="3" creationId="{BE25E4E0-A735-466D-A97C-4ADB285F2E20}"/>
          </ac:spMkLst>
        </pc:spChg>
      </pc:sldChg>
      <pc:sldChg chg="addSp delSp modSp new del mod">
        <pc:chgData name="Vedant Bahel" userId="359cab12dc5cf72d" providerId="LiveId" clId="{6C7D3CF4-7DDB-4001-BFE2-7654C5600424}" dt="2020-06-18T17:34:23.975" v="971" actId="47"/>
        <pc:sldMkLst>
          <pc:docMk/>
          <pc:sldMk cId="1442350731" sldId="1866"/>
        </pc:sldMkLst>
        <pc:spChg chg="mod">
          <ac:chgData name="Vedant Bahel" userId="359cab12dc5cf72d" providerId="LiveId" clId="{6C7D3CF4-7DDB-4001-BFE2-7654C5600424}" dt="2020-06-18T15:06:28.362" v="786" actId="207"/>
          <ac:spMkLst>
            <pc:docMk/>
            <pc:sldMk cId="1442350731" sldId="1866"/>
            <ac:spMk id="2" creationId="{A1D57E5B-2AA4-446F-8A09-79E12FC957A4}"/>
          </ac:spMkLst>
        </pc:spChg>
        <pc:spChg chg="del">
          <ac:chgData name="Vedant Bahel" userId="359cab12dc5cf72d" providerId="LiveId" clId="{6C7D3CF4-7DDB-4001-BFE2-7654C5600424}" dt="2020-06-18T15:07:49.919" v="792" actId="478"/>
          <ac:spMkLst>
            <pc:docMk/>
            <pc:sldMk cId="1442350731" sldId="1866"/>
            <ac:spMk id="3" creationId="{A39D0621-E1A0-4456-A6D7-A4280F07E8B3}"/>
          </ac:spMkLst>
        </pc:spChg>
        <pc:spChg chg="add del mod">
          <ac:chgData name="Vedant Bahel" userId="359cab12dc5cf72d" providerId="LiveId" clId="{6C7D3CF4-7DDB-4001-BFE2-7654C5600424}" dt="2020-06-18T15:08:02.289" v="794" actId="478"/>
          <ac:spMkLst>
            <pc:docMk/>
            <pc:sldMk cId="1442350731" sldId="1866"/>
            <ac:spMk id="6" creationId="{C0B80C10-50E3-4F36-B228-241EB4C93D4C}"/>
          </ac:spMkLst>
        </pc:spChg>
        <pc:spChg chg="add mod">
          <ac:chgData name="Vedant Bahel" userId="359cab12dc5cf72d" providerId="LiveId" clId="{6C7D3CF4-7DDB-4001-BFE2-7654C5600424}" dt="2020-06-18T15:16:21.445" v="954" actId="14100"/>
          <ac:spMkLst>
            <pc:docMk/>
            <pc:sldMk cId="1442350731" sldId="1866"/>
            <ac:spMk id="7" creationId="{751C1056-7B7C-4F04-8CD6-0DC31D786FCE}"/>
          </ac:spMkLst>
        </pc:spChg>
        <pc:picChg chg="add mod">
          <ac:chgData name="Vedant Bahel" userId="359cab12dc5cf72d" providerId="LiveId" clId="{6C7D3CF4-7DDB-4001-BFE2-7654C5600424}" dt="2020-06-18T15:07:47.191" v="791" actId="1076"/>
          <ac:picMkLst>
            <pc:docMk/>
            <pc:sldMk cId="1442350731" sldId="1866"/>
            <ac:picMk id="5" creationId="{F007D746-E5BC-4DE0-9E7C-EE55A0A07BE7}"/>
          </ac:picMkLst>
        </pc:picChg>
      </pc:sldChg>
      <pc:sldChg chg="addSp delSp modSp new del mod">
        <pc:chgData name="Vedant Bahel" userId="359cab12dc5cf72d" providerId="LiveId" clId="{6C7D3CF4-7DDB-4001-BFE2-7654C5600424}" dt="2020-06-18T17:34:24.982" v="972" actId="47"/>
        <pc:sldMkLst>
          <pc:docMk/>
          <pc:sldMk cId="3996006422" sldId="1867"/>
        </pc:sldMkLst>
        <pc:spChg chg="mod">
          <ac:chgData name="Vedant Bahel" userId="359cab12dc5cf72d" providerId="LiveId" clId="{6C7D3CF4-7DDB-4001-BFE2-7654C5600424}" dt="2020-06-18T15:09:55.777" v="826" actId="207"/>
          <ac:spMkLst>
            <pc:docMk/>
            <pc:sldMk cId="3996006422" sldId="1867"/>
            <ac:spMk id="2" creationId="{91EF9F59-0C0C-4CEC-8EEE-8721BD7C37DD}"/>
          </ac:spMkLst>
        </pc:spChg>
        <pc:spChg chg="del">
          <ac:chgData name="Vedant Bahel" userId="359cab12dc5cf72d" providerId="LiveId" clId="{6C7D3CF4-7DDB-4001-BFE2-7654C5600424}" dt="2020-06-18T15:10:11.804" v="827"/>
          <ac:spMkLst>
            <pc:docMk/>
            <pc:sldMk cId="3996006422" sldId="1867"/>
            <ac:spMk id="3" creationId="{1AA42697-5B4D-4D0B-9156-4B92D755464E}"/>
          </ac:spMkLst>
        </pc:spChg>
        <pc:spChg chg="add del mod">
          <ac:chgData name="Vedant Bahel" userId="359cab12dc5cf72d" providerId="LiveId" clId="{6C7D3CF4-7DDB-4001-BFE2-7654C5600424}" dt="2020-06-18T15:10:14.587" v="828" actId="478"/>
          <ac:spMkLst>
            <pc:docMk/>
            <pc:sldMk cId="3996006422" sldId="1867"/>
            <ac:spMk id="4" creationId="{F10C195D-7CA2-43DA-B3F9-4CE0EC5CEA5C}"/>
          </ac:spMkLst>
        </pc:spChg>
        <pc:spChg chg="add del mod">
          <ac:chgData name="Vedant Bahel" userId="359cab12dc5cf72d" providerId="LiveId" clId="{6C7D3CF4-7DDB-4001-BFE2-7654C5600424}" dt="2020-06-18T15:11:57.018" v="835" actId="207"/>
          <ac:spMkLst>
            <pc:docMk/>
            <pc:sldMk cId="3996006422" sldId="1867"/>
            <ac:spMk id="5" creationId="{7AE940B0-B5A7-444D-93EB-B3F6008A2091}"/>
          </ac:spMkLst>
        </pc:spChg>
        <pc:spChg chg="add del mod">
          <ac:chgData name="Vedant Bahel" userId="359cab12dc5cf72d" providerId="LiveId" clId="{6C7D3CF4-7DDB-4001-BFE2-7654C5600424}" dt="2020-06-18T15:10:25.586" v="830"/>
          <ac:spMkLst>
            <pc:docMk/>
            <pc:sldMk cId="3996006422" sldId="1867"/>
            <ac:spMk id="6" creationId="{A7309A5D-FFC7-4B8F-811E-CE35D4EDAA05}"/>
          </ac:spMkLst>
        </pc:spChg>
        <pc:spChg chg="add mod">
          <ac:chgData name="Vedant Bahel" userId="359cab12dc5cf72d" providerId="LiveId" clId="{6C7D3CF4-7DDB-4001-BFE2-7654C5600424}" dt="2020-06-18T15:12:29.401" v="858" actId="20577"/>
          <ac:spMkLst>
            <pc:docMk/>
            <pc:sldMk cId="3996006422" sldId="1867"/>
            <ac:spMk id="7" creationId="{A9A3F2D2-63DB-472F-A2B3-92740042F456}"/>
          </ac:spMkLst>
        </pc:spChg>
        <pc:spChg chg="add mod">
          <ac:chgData name="Vedant Bahel" userId="359cab12dc5cf72d" providerId="LiveId" clId="{6C7D3CF4-7DDB-4001-BFE2-7654C5600424}" dt="2020-06-18T15:12:56.617" v="895" actId="1076"/>
          <ac:spMkLst>
            <pc:docMk/>
            <pc:sldMk cId="3996006422" sldId="1867"/>
            <ac:spMk id="8" creationId="{08E973A9-2956-4D45-9C94-8270E9430E17}"/>
          </ac:spMkLst>
        </pc:spChg>
        <pc:spChg chg="add mod">
          <ac:chgData name="Vedant Bahel" userId="359cab12dc5cf72d" providerId="LiveId" clId="{6C7D3CF4-7DDB-4001-BFE2-7654C5600424}" dt="2020-06-18T15:13:01.070" v="896" actId="1076"/>
          <ac:spMkLst>
            <pc:docMk/>
            <pc:sldMk cId="3996006422" sldId="1867"/>
            <ac:spMk id="9" creationId="{E9651CBD-DDD7-44E5-B1F7-ACBB5D5B56D2}"/>
          </ac:spMkLst>
        </pc:sp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4249688170" sldId="1868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4249688170" sldId="1868"/>
            <ac:inkMk id="3" creationId="{4994F655-C69A-49A2-B11D-E800A12A3AA3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1467003316" sldId="1869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1467003316" sldId="1869"/>
            <ac:inkMk id="4" creationId="{922EBB95-F374-41E0-A758-A95CF8CC9E10}"/>
          </ac:inkMkLst>
        </pc:ink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2251619267" sldId="1873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2251619267" sldId="1873"/>
            <ac:inkMk id="3" creationId="{601A8034-5FC4-4327-A2CD-7056C40BCAF5}"/>
          </ac:inkMkLst>
        </pc:inkChg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4196039340" sldId="1874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4196039340" sldId="1874"/>
            <ac:inkMk id="7" creationId="{669E4C3E-A5DA-4E00-AC9E-D80A204FBD28}"/>
          </ac:inkMkLst>
        </pc:inkChg>
      </pc:sldChg>
      <pc:sldChg chg="addSp delSp modSp new mod">
        <pc:chgData name="Vedant Bahel" userId="359cab12dc5cf72d" providerId="LiveId" clId="{6C7D3CF4-7DDB-4001-BFE2-7654C5600424}" dt="2020-06-18T16:04:57.742" v="967"/>
        <pc:sldMkLst>
          <pc:docMk/>
          <pc:sldMk cId="941892455" sldId="1879"/>
        </pc:sldMkLst>
        <pc:spChg chg="del">
          <ac:chgData name="Vedant Bahel" userId="359cab12dc5cf72d" providerId="LiveId" clId="{6C7D3CF4-7DDB-4001-BFE2-7654C5600424}" dt="2020-06-18T15:24:54.757" v="966" actId="478"/>
          <ac:spMkLst>
            <pc:docMk/>
            <pc:sldMk cId="941892455" sldId="1879"/>
            <ac:spMk id="2" creationId="{C94FF2FD-7A1A-4B5E-9B18-433038F06828}"/>
          </ac:spMkLst>
        </pc:spChg>
        <pc:spChg chg="del">
          <ac:chgData name="Vedant Bahel" userId="359cab12dc5cf72d" providerId="LiveId" clId="{6C7D3CF4-7DDB-4001-BFE2-7654C5600424}" dt="2020-06-18T15:24:52.812" v="965" actId="478"/>
          <ac:spMkLst>
            <pc:docMk/>
            <pc:sldMk cId="941892455" sldId="1879"/>
            <ac:spMk id="3" creationId="{CF8ECBA3-E728-45D2-BE18-88BB74B56FFA}"/>
          </ac:spMkLst>
        </pc:spChg>
        <pc:picChg chg="add mod">
          <ac:chgData name="Vedant Bahel" userId="359cab12dc5cf72d" providerId="LiveId" clId="{6C7D3CF4-7DDB-4001-BFE2-7654C5600424}" dt="2020-06-18T15:24:50.534" v="964" actId="1076"/>
          <ac:picMkLst>
            <pc:docMk/>
            <pc:sldMk cId="941892455" sldId="1879"/>
            <ac:picMk id="5" creationId="{CC54E10C-DF30-469D-92AE-F724041642BE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941892455" sldId="1879"/>
            <ac:inkMk id="6" creationId="{69B6C8BE-688D-42E5-95B9-ADE9E4AC8ECF}"/>
          </ac:inkMkLst>
        </pc:inkChg>
      </pc:sldChg>
      <pc:sldChg chg="new del">
        <pc:chgData name="Vedant Bahel" userId="359cab12dc5cf72d" providerId="LiveId" clId="{6C7D3CF4-7DDB-4001-BFE2-7654C5600424}" dt="2020-06-18T15:24:21.035" v="956" actId="47"/>
        <pc:sldMkLst>
          <pc:docMk/>
          <pc:sldMk cId="2897793939" sldId="1879"/>
        </pc:sldMkLst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2140650401" sldId="1880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2140650401" sldId="1880"/>
            <ac:inkMk id="4" creationId="{D008D797-A787-4949-82C1-09D390E1E987}"/>
          </ac:inkMkLst>
        </pc:ink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3690581761" sldId="1884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90581761" sldId="1884"/>
            <ac:inkMk id="4" creationId="{BB967AD8-8148-43C8-8E5A-7E843D0BED4D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10030734" sldId="1885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10030734" sldId="1885"/>
            <ac:inkMk id="8" creationId="{255C2C99-92FF-494E-BBE9-E70547A3C70F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676979320" sldId="1886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676979320" sldId="1886"/>
            <ac:inkMk id="3" creationId="{FE1E20D7-6490-44E4-87CC-83E65F52DC43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543741760" sldId="1887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543741760" sldId="1887"/>
            <ac:inkMk id="7" creationId="{CA566A40-F661-4BF3-B754-0068CD63AE0E}"/>
          </ac:inkMkLst>
        </pc:inkChg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3614030048" sldId="1889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3614030048" sldId="1889"/>
            <ac:inkMk id="5" creationId="{7112DE07-BAFD-44CA-83DB-74E1ADFBDF0F}"/>
          </ac:inkMkLst>
        </pc:inkChg>
      </pc:sldChg>
      <pc:sldChg chg="addSp new">
        <pc:chgData name="Vedant Bahel" userId="359cab12dc5cf72d" providerId="LiveId" clId="{6C7D3CF4-7DDB-4001-BFE2-7654C5600424}" dt="2020-06-18T17:00:31.959" v="970"/>
        <pc:sldMkLst>
          <pc:docMk/>
          <pc:sldMk cId="1351912470" sldId="1890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1351912470" sldId="1890"/>
            <ac:inkMk id="4" creationId="{4E09DB41-6302-407F-9319-B9C0D238839F}"/>
          </ac:inkMkLst>
        </pc:inkChg>
      </pc:sldChg>
    </pc:docChg>
  </pc:docChgLst>
  <pc:docChgLst>
    <pc:chgData name="Harsh Aryan" userId="226d50eb7626c0df" providerId="Windows Live" clId="Web-{D20633B4-F212-4C9B-8DAB-3CB7DA86D8F2}"/>
    <pc:docChg chg="addSld delSld modSld sldOrd modSection">
      <pc:chgData name="Harsh Aryan" userId="226d50eb7626c0df" providerId="Windows Live" clId="Web-{D20633B4-F212-4C9B-8DAB-3CB7DA86D8F2}" dt="2020-06-18T16:12:38.413" v="341" actId="1076"/>
      <pc:docMkLst>
        <pc:docMk/>
      </pc:docMkLst>
      <pc:sldChg chg="addSp delSp modSp add replId">
        <pc:chgData name="Harsh Aryan" userId="226d50eb7626c0df" providerId="Windows Live" clId="Web-{D20633B4-F212-4C9B-8DAB-3CB7DA86D8F2}" dt="2020-06-18T15:15:10.323" v="10" actId="1076"/>
        <pc:sldMkLst>
          <pc:docMk/>
          <pc:sldMk cId="4249688170" sldId="1868"/>
        </pc:sldMkLst>
        <pc:spChg chg="del mod">
          <ac:chgData name="Harsh Aryan" userId="226d50eb7626c0df" providerId="Windows Live" clId="Web-{D20633B4-F212-4C9B-8DAB-3CB7DA86D8F2}" dt="2020-06-18T15:14:57.557" v="5"/>
          <ac:spMkLst>
            <pc:docMk/>
            <pc:sldMk cId="4249688170" sldId="1868"/>
            <ac:spMk id="6" creationId="{00000000-0000-0000-0000-000000000000}"/>
          </ac:spMkLst>
        </pc:spChg>
        <pc:picChg chg="add mod">
          <ac:chgData name="Harsh Aryan" userId="226d50eb7626c0df" providerId="Windows Live" clId="Web-{D20633B4-F212-4C9B-8DAB-3CB7DA86D8F2}" dt="2020-06-18T15:15:10.323" v="10" actId="1076"/>
          <ac:picMkLst>
            <pc:docMk/>
            <pc:sldMk cId="4249688170" sldId="1868"/>
            <ac:picMk id="2" creationId="{7C183D5B-746A-4144-B694-7DF779DE414A}"/>
          </ac:picMkLst>
        </pc:picChg>
        <pc:picChg chg="del">
          <ac:chgData name="Harsh Aryan" userId="226d50eb7626c0df" providerId="Windows Live" clId="Web-{D20633B4-F212-4C9B-8DAB-3CB7DA86D8F2}" dt="2020-06-18T15:14:58.026" v="6"/>
          <ac:picMkLst>
            <pc:docMk/>
            <pc:sldMk cId="4249688170" sldId="1868"/>
            <ac:picMk id="1026" creationId="{F8AA9CB2-1A3D-4533-B337-9632A58ACE58}"/>
          </ac:picMkLst>
        </pc:picChg>
      </pc:sldChg>
      <pc:sldChg chg="add">
        <pc:chgData name="Harsh Aryan" userId="226d50eb7626c0df" providerId="Windows Live" clId="Web-{D20633B4-F212-4C9B-8DAB-3CB7DA86D8F2}" dt="2020-06-18T15:15:32.104" v="11"/>
        <pc:sldMkLst>
          <pc:docMk/>
          <pc:sldMk cId="1467003316" sldId="1869"/>
        </pc:sldMkLst>
      </pc:sldChg>
      <pc:sldChg chg="add">
        <pc:chgData name="Harsh Aryan" userId="226d50eb7626c0df" providerId="Windows Live" clId="Web-{D20633B4-F212-4C9B-8DAB-3CB7DA86D8F2}" dt="2020-06-18T15:15:58.667" v="12"/>
        <pc:sldMkLst>
          <pc:docMk/>
          <pc:sldMk cId="917392050" sldId="1870"/>
        </pc:sldMkLst>
      </pc:sldChg>
      <pc:sldChg chg="add ord">
        <pc:chgData name="Harsh Aryan" userId="226d50eb7626c0df" providerId="Windows Live" clId="Web-{D20633B4-F212-4C9B-8DAB-3CB7DA86D8F2}" dt="2020-06-18T15:17:23.871" v="15"/>
        <pc:sldMkLst>
          <pc:docMk/>
          <pc:sldMk cId="1878989942" sldId="1871"/>
        </pc:sldMkLst>
      </pc:sldChg>
      <pc:sldChg chg="add">
        <pc:chgData name="Harsh Aryan" userId="226d50eb7626c0df" providerId="Windows Live" clId="Web-{D20633B4-F212-4C9B-8DAB-3CB7DA86D8F2}" dt="2020-06-18T15:17:05.418" v="14"/>
        <pc:sldMkLst>
          <pc:docMk/>
          <pc:sldMk cId="4028543032" sldId="1872"/>
        </pc:sldMkLst>
      </pc:sldChg>
      <pc:sldChg chg="modSp add">
        <pc:chgData name="Harsh Aryan" userId="226d50eb7626c0df" providerId="Windows Live" clId="Web-{D20633B4-F212-4C9B-8DAB-3CB7DA86D8F2}" dt="2020-06-18T15:18:58.044" v="39" actId="20577"/>
        <pc:sldMkLst>
          <pc:docMk/>
          <pc:sldMk cId="2251619267" sldId="1873"/>
        </pc:sldMkLst>
        <pc:spChg chg="mod">
          <ac:chgData name="Harsh Aryan" userId="226d50eb7626c0df" providerId="Windows Live" clId="Web-{D20633B4-F212-4C9B-8DAB-3CB7DA86D8F2}" dt="2020-06-18T15:18:58.044" v="39" actId="20577"/>
          <ac:spMkLst>
            <pc:docMk/>
            <pc:sldMk cId="2251619267" sldId="1873"/>
            <ac:spMk id="9" creationId="{0AA9F947-561B-4F50-9CC2-9F8A30578EB9}"/>
          </ac:spMkLst>
        </pc:spChg>
      </pc:sldChg>
      <pc:sldChg chg="addSp delSp modSp add replId">
        <pc:chgData name="Harsh Aryan" userId="226d50eb7626c0df" providerId="Windows Live" clId="Web-{D20633B4-F212-4C9B-8DAB-3CB7DA86D8F2}" dt="2020-06-18T15:19:53.295" v="56" actId="1076"/>
        <pc:sldMkLst>
          <pc:docMk/>
          <pc:sldMk cId="4196039340" sldId="1874"/>
        </pc:sldMkLst>
        <pc:spChg chg="del">
          <ac:chgData name="Harsh Aryan" userId="226d50eb7626c0df" providerId="Windows Live" clId="Web-{D20633B4-F212-4C9B-8DAB-3CB7DA86D8F2}" dt="2020-06-18T15:19:39.248" v="50"/>
          <ac:spMkLst>
            <pc:docMk/>
            <pc:sldMk cId="4196039340" sldId="1874"/>
            <ac:spMk id="4" creationId="{6668D25F-F73F-4586-B5ED-ED1BAFEDA7AE}"/>
          </ac:spMkLst>
        </pc:spChg>
        <pc:spChg chg="del">
          <ac:chgData name="Harsh Aryan" userId="226d50eb7626c0df" providerId="Windows Live" clId="Web-{D20633B4-F212-4C9B-8DAB-3CB7DA86D8F2}" dt="2020-06-18T15:19:39.248" v="49"/>
          <ac:spMkLst>
            <pc:docMk/>
            <pc:sldMk cId="4196039340" sldId="1874"/>
            <ac:spMk id="5" creationId="{484DDFE0-DE54-4880-9FF8-904D27264071}"/>
          </ac:spMkLst>
        </pc:spChg>
        <pc:spChg chg="del">
          <ac:chgData name="Harsh Aryan" userId="226d50eb7626c0df" providerId="Windows Live" clId="Web-{D20633B4-F212-4C9B-8DAB-3CB7DA86D8F2}" dt="2020-06-18T15:19:39.248" v="48"/>
          <ac:spMkLst>
            <pc:docMk/>
            <pc:sldMk cId="4196039340" sldId="1874"/>
            <ac:spMk id="6" creationId="{DDD0E7A3-EBFE-44E6-95EB-5D02FE0C5C85}"/>
          </ac:spMkLst>
        </pc:spChg>
        <pc:spChg chg="del">
          <ac:chgData name="Harsh Aryan" userId="226d50eb7626c0df" providerId="Windows Live" clId="Web-{D20633B4-F212-4C9B-8DAB-3CB7DA86D8F2}" dt="2020-06-18T15:19:39.248" v="44"/>
          <ac:spMkLst>
            <pc:docMk/>
            <pc:sldMk cId="4196039340" sldId="1874"/>
            <ac:spMk id="14" creationId="{2C9D63A7-B43D-4A27-89C8-9BA60D18EF37}"/>
          </ac:spMkLst>
        </pc:spChg>
        <pc:spChg chg="del">
          <ac:chgData name="Harsh Aryan" userId="226d50eb7626c0df" providerId="Windows Live" clId="Web-{D20633B4-F212-4C9B-8DAB-3CB7DA86D8F2}" dt="2020-06-18T15:19:39.248" v="43"/>
          <ac:spMkLst>
            <pc:docMk/>
            <pc:sldMk cId="4196039340" sldId="1874"/>
            <ac:spMk id="15" creationId="{311E2778-0D8A-48A6-B3CF-03F1B74D819B}"/>
          </ac:spMkLst>
        </pc:spChg>
        <pc:spChg chg="del">
          <ac:chgData name="Harsh Aryan" userId="226d50eb7626c0df" providerId="Windows Live" clId="Web-{D20633B4-F212-4C9B-8DAB-3CB7DA86D8F2}" dt="2020-06-18T15:19:39.248" v="42"/>
          <ac:spMkLst>
            <pc:docMk/>
            <pc:sldMk cId="4196039340" sldId="1874"/>
            <ac:spMk id="16" creationId="{FD2DDC9C-C0ED-4126-844C-F2D8AF3FBAF5}"/>
          </ac:spMkLst>
        </pc:spChg>
        <pc:spChg chg="del">
          <ac:chgData name="Harsh Aryan" userId="226d50eb7626c0df" providerId="Windows Live" clId="Web-{D20633B4-F212-4C9B-8DAB-3CB7DA86D8F2}" dt="2020-06-18T15:19:43.107" v="51"/>
          <ac:spMkLst>
            <pc:docMk/>
            <pc:sldMk cId="4196039340" sldId="1874"/>
            <ac:spMk id="18" creationId="{0374D3E0-966E-426E-A1F5-BDB6B1B651AF}"/>
          </ac:spMkLst>
        </pc:spChg>
        <pc:picChg chg="add mod">
          <ac:chgData name="Harsh Aryan" userId="226d50eb7626c0df" providerId="Windows Live" clId="Web-{D20633B4-F212-4C9B-8DAB-3CB7DA86D8F2}" dt="2020-06-18T15:19:53.295" v="56" actId="1076"/>
          <ac:picMkLst>
            <pc:docMk/>
            <pc:sldMk cId="4196039340" sldId="1874"/>
            <ac:picMk id="3" creationId="{54C3B4BF-CC82-4C8A-8A5A-8DAB266E5F60}"/>
          </ac:picMkLst>
        </pc:picChg>
        <pc:cxnChg chg="del mod">
          <ac:chgData name="Harsh Aryan" userId="226d50eb7626c0df" providerId="Windows Live" clId="Web-{D20633B4-F212-4C9B-8DAB-3CB7DA86D8F2}" dt="2020-06-18T15:19:39.248" v="47"/>
          <ac:cxnSpMkLst>
            <pc:docMk/>
            <pc:sldMk cId="4196039340" sldId="1874"/>
            <ac:cxnSpMk id="9" creationId="{95E7098F-9BAD-4475-8101-6DFE080FF51F}"/>
          </ac:cxnSpMkLst>
        </pc:cxnChg>
        <pc:cxnChg chg="del mod">
          <ac:chgData name="Harsh Aryan" userId="226d50eb7626c0df" providerId="Windows Live" clId="Web-{D20633B4-F212-4C9B-8DAB-3CB7DA86D8F2}" dt="2020-06-18T15:19:39.248" v="46"/>
          <ac:cxnSpMkLst>
            <pc:docMk/>
            <pc:sldMk cId="4196039340" sldId="1874"/>
            <ac:cxnSpMk id="11" creationId="{4C16344B-5154-4A74-84EB-8368AECF8E6D}"/>
          </ac:cxnSpMkLst>
        </pc:cxnChg>
        <pc:cxnChg chg="del mod">
          <ac:chgData name="Harsh Aryan" userId="226d50eb7626c0df" providerId="Windows Live" clId="Web-{D20633B4-F212-4C9B-8DAB-3CB7DA86D8F2}" dt="2020-06-18T15:19:39.248" v="45"/>
          <ac:cxnSpMkLst>
            <pc:docMk/>
            <pc:sldMk cId="4196039340" sldId="1874"/>
            <ac:cxnSpMk id="13" creationId="{80D5DD62-1D03-4D3E-BDB1-54D8F25849CE}"/>
          </ac:cxnSpMkLst>
        </pc:cxnChg>
      </pc:sldChg>
      <pc:sldChg chg="addSp delSp modSp add replId">
        <pc:chgData name="Harsh Aryan" userId="226d50eb7626c0df" providerId="Windows Live" clId="Web-{D20633B4-F212-4C9B-8DAB-3CB7DA86D8F2}" dt="2020-06-18T15:20:45.499" v="109" actId="14100"/>
        <pc:sldMkLst>
          <pc:docMk/>
          <pc:sldMk cId="1295317490" sldId="1875"/>
        </pc:sldMkLst>
        <pc:spChg chg="add mod">
          <ac:chgData name="Harsh Aryan" userId="226d50eb7626c0df" providerId="Windows Live" clId="Web-{D20633B4-F212-4C9B-8DAB-3CB7DA86D8F2}" dt="2020-06-18T15:20:39.249" v="105" actId="20577"/>
          <ac:spMkLst>
            <pc:docMk/>
            <pc:sldMk cId="1295317490" sldId="1875"/>
            <ac:spMk id="3" creationId="{48D9D22E-DE9F-45A5-B927-B3C981F7EC54}"/>
          </ac:spMkLst>
        </pc:spChg>
        <pc:spChg chg="del">
          <ac:chgData name="Harsh Aryan" userId="226d50eb7626c0df" providerId="Windows Live" clId="Web-{D20633B4-F212-4C9B-8DAB-3CB7DA86D8F2}" dt="2020-06-18T15:20:20.577" v="59"/>
          <ac:spMkLst>
            <pc:docMk/>
            <pc:sldMk cId="1295317490" sldId="1875"/>
            <ac:spMk id="5" creationId="{8BD65082-49C5-4F98-97EE-FF587551B295}"/>
          </ac:spMkLst>
        </pc:spChg>
        <pc:spChg chg="del">
          <ac:chgData name="Harsh Aryan" userId="226d50eb7626c0df" providerId="Windows Live" clId="Web-{D20633B4-F212-4C9B-8DAB-3CB7DA86D8F2}" dt="2020-06-18T15:20:20.530" v="58"/>
          <ac:spMkLst>
            <pc:docMk/>
            <pc:sldMk cId="1295317490" sldId="1875"/>
            <ac:spMk id="6" creationId="{90BF3290-8E60-415A-8574-C21E3BC3677C}"/>
          </ac:spMkLst>
        </pc:spChg>
        <pc:picChg chg="add mod">
          <ac:chgData name="Harsh Aryan" userId="226d50eb7626c0df" providerId="Windows Live" clId="Web-{D20633B4-F212-4C9B-8DAB-3CB7DA86D8F2}" dt="2020-06-18T15:20:45.499" v="109" actId="14100"/>
          <ac:picMkLst>
            <pc:docMk/>
            <pc:sldMk cId="1295317490" sldId="1875"/>
            <ac:picMk id="4" creationId="{2B43F82D-2E39-4DF1-BC42-F38454C18FE3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22:30.797" v="151" actId="20577"/>
        <pc:sldMkLst>
          <pc:docMk/>
          <pc:sldMk cId="3387668830" sldId="1876"/>
        </pc:sldMkLst>
        <pc:spChg chg="del">
          <ac:chgData name="Harsh Aryan" userId="226d50eb7626c0df" providerId="Windows Live" clId="Web-{D20633B4-F212-4C9B-8DAB-3CB7DA86D8F2}" dt="2020-06-18T15:22:10.750" v="114"/>
          <ac:spMkLst>
            <pc:docMk/>
            <pc:sldMk cId="3387668830" sldId="1876"/>
            <ac:spMk id="3" creationId="{07B0B5FF-6818-4C63-BF94-693BE28CE973}"/>
          </ac:spMkLst>
        </pc:spChg>
        <pc:spChg chg="mod">
          <ac:chgData name="Harsh Aryan" userId="226d50eb7626c0df" providerId="Windows Live" clId="Web-{D20633B4-F212-4C9B-8DAB-3CB7DA86D8F2}" dt="2020-06-18T15:22:30.797" v="151" actId="20577"/>
          <ac:spMkLst>
            <pc:docMk/>
            <pc:sldMk cId="3387668830" sldId="1876"/>
            <ac:spMk id="11" creationId="{3C2C53EA-4ED0-4A10-9961-A37DE0341804}"/>
          </ac:spMkLst>
        </pc:spChg>
        <pc:picChg chg="del">
          <ac:chgData name="Harsh Aryan" userId="226d50eb7626c0df" providerId="Windows Live" clId="Web-{D20633B4-F212-4C9B-8DAB-3CB7DA86D8F2}" dt="2020-06-18T15:22:05.672" v="111"/>
          <ac:picMkLst>
            <pc:docMk/>
            <pc:sldMk cId="3387668830" sldId="1876"/>
            <ac:picMk id="2" creationId="{B30BC1E8-9831-446C-97CA-7A69D114122E}"/>
          </ac:picMkLst>
        </pc:picChg>
        <pc:picChg chg="add mod">
          <ac:chgData name="Harsh Aryan" userId="226d50eb7626c0df" providerId="Windows Live" clId="Web-{D20633B4-F212-4C9B-8DAB-3CB7DA86D8F2}" dt="2020-06-18T15:22:20.969" v="118" actId="1076"/>
          <ac:picMkLst>
            <pc:docMk/>
            <pc:sldMk cId="3387668830" sldId="1876"/>
            <ac:picMk id="5" creationId="{E99DEAAF-DC00-4140-ABA2-98F38E6C7C0A}"/>
          </ac:picMkLst>
        </pc:picChg>
      </pc:sldChg>
      <pc:sldChg chg="modSp add ord replId">
        <pc:chgData name="Harsh Aryan" userId="226d50eb7626c0df" providerId="Windows Live" clId="Web-{D20633B4-F212-4C9B-8DAB-3CB7DA86D8F2}" dt="2020-06-18T15:23:02.094" v="164" actId="20577"/>
        <pc:sldMkLst>
          <pc:docMk/>
          <pc:sldMk cId="2470948073" sldId="1877"/>
        </pc:sldMkLst>
        <pc:spChg chg="mod">
          <ac:chgData name="Harsh Aryan" userId="226d50eb7626c0df" providerId="Windows Live" clId="Web-{D20633B4-F212-4C9B-8DAB-3CB7DA86D8F2}" dt="2020-06-18T15:23:02.094" v="164" actId="20577"/>
          <ac:spMkLst>
            <pc:docMk/>
            <pc:sldMk cId="2470948073" sldId="1877"/>
            <ac:spMk id="2" creationId="{A94427CA-5C32-4422-B9D6-AB826A2B7E8C}"/>
          </ac:spMkLst>
        </pc:spChg>
      </pc:sldChg>
      <pc:sldChg chg="modSp add ord replId">
        <pc:chgData name="Harsh Aryan" userId="226d50eb7626c0df" providerId="Windows Live" clId="Web-{D20633B4-F212-4C9B-8DAB-3CB7DA86D8F2}" dt="2020-06-18T15:31:46.273" v="222" actId="20577"/>
        <pc:sldMkLst>
          <pc:docMk/>
          <pc:sldMk cId="1104682730" sldId="1878"/>
        </pc:sldMkLst>
        <pc:spChg chg="mod">
          <ac:chgData name="Harsh Aryan" userId="226d50eb7626c0df" providerId="Windows Live" clId="Web-{D20633B4-F212-4C9B-8DAB-3CB7DA86D8F2}" dt="2020-06-18T15:31:46.273" v="222" actId="20577"/>
          <ac:spMkLst>
            <pc:docMk/>
            <pc:sldMk cId="1104682730" sldId="1878"/>
            <ac:spMk id="2" creationId="{A94427CA-5C32-4422-B9D6-AB826A2B7E8C}"/>
          </ac:spMkLst>
        </pc:spChg>
      </pc:sldChg>
      <pc:sldChg chg="addSp delSp modSp add replId">
        <pc:chgData name="Harsh Aryan" userId="226d50eb7626c0df" providerId="Windows Live" clId="Web-{D20633B4-F212-4C9B-8DAB-3CB7DA86D8F2}" dt="2020-06-18T15:38:05.778" v="266" actId="20577"/>
        <pc:sldMkLst>
          <pc:docMk/>
          <pc:sldMk cId="2140650401" sldId="1880"/>
        </pc:sldMkLst>
        <pc:spChg chg="add mod">
          <ac:chgData name="Harsh Aryan" userId="226d50eb7626c0df" providerId="Windows Live" clId="Web-{D20633B4-F212-4C9B-8DAB-3CB7DA86D8F2}" dt="2020-06-18T15:38:05.778" v="266" actId="20577"/>
          <ac:spMkLst>
            <pc:docMk/>
            <pc:sldMk cId="2140650401" sldId="1880"/>
            <ac:spMk id="3" creationId="{1D077688-58CE-47BF-A50D-352279370C60}"/>
          </ac:spMkLst>
        </pc:spChg>
        <pc:spChg chg="del">
          <ac:chgData name="Harsh Aryan" userId="226d50eb7626c0df" providerId="Windows Live" clId="Web-{D20633B4-F212-4C9B-8DAB-3CB7DA86D8F2}" dt="2020-06-18T15:37:16.949" v="234"/>
          <ac:spMkLst>
            <pc:docMk/>
            <pc:sldMk cId="2140650401" sldId="1880"/>
            <ac:spMk id="4" creationId="{6668D25F-F73F-4586-B5ED-ED1BAFEDA7AE}"/>
          </ac:spMkLst>
        </pc:spChg>
        <pc:spChg chg="del">
          <ac:chgData name="Harsh Aryan" userId="226d50eb7626c0df" providerId="Windows Live" clId="Web-{D20633B4-F212-4C9B-8DAB-3CB7DA86D8F2}" dt="2020-06-18T15:37:16.949" v="233"/>
          <ac:spMkLst>
            <pc:docMk/>
            <pc:sldMk cId="2140650401" sldId="1880"/>
            <ac:spMk id="5" creationId="{484DDFE0-DE54-4880-9FF8-904D27264071}"/>
          </ac:spMkLst>
        </pc:spChg>
        <pc:spChg chg="del">
          <ac:chgData name="Harsh Aryan" userId="226d50eb7626c0df" providerId="Windows Live" clId="Web-{D20633B4-F212-4C9B-8DAB-3CB7DA86D8F2}" dt="2020-06-18T15:37:16.949" v="232"/>
          <ac:spMkLst>
            <pc:docMk/>
            <pc:sldMk cId="2140650401" sldId="1880"/>
            <ac:spMk id="6" creationId="{DDD0E7A3-EBFE-44E6-95EB-5D02FE0C5C85}"/>
          </ac:spMkLst>
        </pc:spChg>
        <pc:spChg chg="del">
          <ac:chgData name="Harsh Aryan" userId="226d50eb7626c0df" providerId="Windows Live" clId="Web-{D20633B4-F212-4C9B-8DAB-3CB7DA86D8F2}" dt="2020-06-18T15:37:16.933" v="228"/>
          <ac:spMkLst>
            <pc:docMk/>
            <pc:sldMk cId="2140650401" sldId="1880"/>
            <ac:spMk id="14" creationId="{2C9D63A7-B43D-4A27-89C8-9BA60D18EF37}"/>
          </ac:spMkLst>
        </pc:spChg>
        <pc:spChg chg="del">
          <ac:chgData name="Harsh Aryan" userId="226d50eb7626c0df" providerId="Windows Live" clId="Web-{D20633B4-F212-4C9B-8DAB-3CB7DA86D8F2}" dt="2020-06-18T15:37:16.933" v="227"/>
          <ac:spMkLst>
            <pc:docMk/>
            <pc:sldMk cId="2140650401" sldId="1880"/>
            <ac:spMk id="15" creationId="{311E2778-0D8A-48A6-B3CF-03F1B74D819B}"/>
          </ac:spMkLst>
        </pc:spChg>
        <pc:spChg chg="del">
          <ac:chgData name="Harsh Aryan" userId="226d50eb7626c0df" providerId="Windows Live" clId="Web-{D20633B4-F212-4C9B-8DAB-3CB7DA86D8F2}" dt="2020-06-18T15:37:16.933" v="226"/>
          <ac:spMkLst>
            <pc:docMk/>
            <pc:sldMk cId="2140650401" sldId="1880"/>
            <ac:spMk id="16" creationId="{FD2DDC9C-C0ED-4126-844C-F2D8AF3FBAF5}"/>
          </ac:spMkLst>
        </pc:spChg>
        <pc:spChg chg="del">
          <ac:chgData name="Harsh Aryan" userId="226d50eb7626c0df" providerId="Windows Live" clId="Web-{D20633B4-F212-4C9B-8DAB-3CB7DA86D8F2}" dt="2020-06-18T15:37:16.933" v="225"/>
          <ac:spMkLst>
            <pc:docMk/>
            <pc:sldMk cId="2140650401" sldId="1880"/>
            <ac:spMk id="18" creationId="{0374D3E0-966E-426E-A1F5-BDB6B1B651AF}"/>
          </ac:spMkLst>
        </pc:spChg>
        <pc:cxnChg chg="del mod">
          <ac:chgData name="Harsh Aryan" userId="226d50eb7626c0df" providerId="Windows Live" clId="Web-{D20633B4-F212-4C9B-8DAB-3CB7DA86D8F2}" dt="2020-06-18T15:37:16.949" v="231"/>
          <ac:cxnSpMkLst>
            <pc:docMk/>
            <pc:sldMk cId="2140650401" sldId="1880"/>
            <ac:cxnSpMk id="9" creationId="{95E7098F-9BAD-4475-8101-6DFE080FF51F}"/>
          </ac:cxnSpMkLst>
        </pc:cxnChg>
        <pc:cxnChg chg="del mod">
          <ac:chgData name="Harsh Aryan" userId="226d50eb7626c0df" providerId="Windows Live" clId="Web-{D20633B4-F212-4C9B-8DAB-3CB7DA86D8F2}" dt="2020-06-18T15:37:16.949" v="230"/>
          <ac:cxnSpMkLst>
            <pc:docMk/>
            <pc:sldMk cId="2140650401" sldId="1880"/>
            <ac:cxnSpMk id="11" creationId="{4C16344B-5154-4A74-84EB-8368AECF8E6D}"/>
          </ac:cxnSpMkLst>
        </pc:cxnChg>
        <pc:cxnChg chg="del mod">
          <ac:chgData name="Harsh Aryan" userId="226d50eb7626c0df" providerId="Windows Live" clId="Web-{D20633B4-F212-4C9B-8DAB-3CB7DA86D8F2}" dt="2020-06-18T15:37:16.949" v="229"/>
          <ac:cxnSpMkLst>
            <pc:docMk/>
            <pc:sldMk cId="2140650401" sldId="1880"/>
            <ac:cxnSpMk id="13" creationId="{80D5DD62-1D03-4D3E-BDB1-54D8F25849CE}"/>
          </ac:cxnSpMkLst>
        </pc:cxnChg>
      </pc:sldChg>
      <pc:sldChg chg="add del replId">
        <pc:chgData name="Harsh Aryan" userId="226d50eb7626c0df" providerId="Windows Live" clId="Web-{D20633B4-F212-4C9B-8DAB-3CB7DA86D8F2}" dt="2020-06-18T15:37:20.027" v="236"/>
        <pc:sldMkLst>
          <pc:docMk/>
          <pc:sldMk cId="1224249042" sldId="1881"/>
        </pc:sldMkLst>
      </pc:sldChg>
      <pc:sldChg chg="addSp delSp modSp add del replId">
        <pc:chgData name="Harsh Aryan" userId="226d50eb7626c0df" providerId="Windows Live" clId="Web-{D20633B4-F212-4C9B-8DAB-3CB7DA86D8F2}" dt="2020-06-18T15:41:08.561" v="282"/>
        <pc:sldMkLst>
          <pc:docMk/>
          <pc:sldMk cId="3542170140" sldId="1881"/>
        </pc:sldMkLst>
        <pc:picChg chg="del">
          <ac:chgData name="Harsh Aryan" userId="226d50eb7626c0df" providerId="Windows Live" clId="Web-{D20633B4-F212-4C9B-8DAB-3CB7DA86D8F2}" dt="2020-06-18T15:38:27.403" v="269"/>
          <ac:picMkLst>
            <pc:docMk/>
            <pc:sldMk cId="3542170140" sldId="1881"/>
            <ac:picMk id="3" creationId="{54C3B4BF-CC82-4C8A-8A5A-8DAB266E5F60}"/>
          </ac:picMkLst>
        </pc:picChg>
        <pc:picChg chg="add mod">
          <ac:chgData name="Harsh Aryan" userId="226d50eb7626c0df" providerId="Windows Live" clId="Web-{D20633B4-F212-4C9B-8DAB-3CB7DA86D8F2}" dt="2020-06-18T15:38:34.403" v="272" actId="14100"/>
          <ac:picMkLst>
            <pc:docMk/>
            <pc:sldMk cId="3542170140" sldId="1881"/>
            <ac:picMk id="4" creationId="{5E93282F-0D45-4CD4-AD10-F2620BE5D79C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40:31.155" v="281" actId="1076"/>
        <pc:sldMkLst>
          <pc:docMk/>
          <pc:sldMk cId="3352442615" sldId="1882"/>
        </pc:sldMkLst>
        <pc:spChg chg="del">
          <ac:chgData name="Harsh Aryan" userId="226d50eb7626c0df" providerId="Windows Live" clId="Web-{D20633B4-F212-4C9B-8DAB-3CB7DA86D8F2}" dt="2020-06-18T15:40:24.498" v="278"/>
          <ac:spMkLst>
            <pc:docMk/>
            <pc:sldMk cId="3352442615" sldId="1882"/>
            <ac:spMk id="4" creationId="{E93EDE5E-2D48-4E24-A2B6-4E2A062EA36F}"/>
          </ac:spMkLst>
        </pc:spChg>
        <pc:spChg chg="del">
          <ac:chgData name="Harsh Aryan" userId="226d50eb7626c0df" providerId="Windows Live" clId="Web-{D20633B4-F212-4C9B-8DAB-3CB7DA86D8F2}" dt="2020-06-18T15:40:24.498" v="277"/>
          <ac:spMkLst>
            <pc:docMk/>
            <pc:sldMk cId="3352442615" sldId="1882"/>
            <ac:spMk id="7" creationId="{6E296B87-D138-429A-AD7D-8D88B1899019}"/>
          </ac:spMkLst>
        </pc:spChg>
        <pc:spChg chg="del">
          <ac:chgData name="Harsh Aryan" userId="226d50eb7626c0df" providerId="Windows Live" clId="Web-{D20633B4-F212-4C9B-8DAB-3CB7DA86D8F2}" dt="2020-06-18T15:40:20.592" v="274"/>
          <ac:spMkLst>
            <pc:docMk/>
            <pc:sldMk cId="3352442615" sldId="1882"/>
            <ac:spMk id="8" creationId="{2859D176-09D8-42B5-8932-CA8612FE71EC}"/>
          </ac:spMkLst>
        </pc:spChg>
        <pc:picChg chg="add mod">
          <ac:chgData name="Harsh Aryan" userId="226d50eb7626c0df" providerId="Windows Live" clId="Web-{D20633B4-F212-4C9B-8DAB-3CB7DA86D8F2}" dt="2020-06-18T15:40:31.155" v="281" actId="1076"/>
          <ac:picMkLst>
            <pc:docMk/>
            <pc:sldMk cId="3352442615" sldId="1882"/>
            <ac:picMk id="3" creationId="{0C21D491-8D5B-42EB-9846-7889D84A1D90}"/>
          </ac:picMkLst>
        </pc:picChg>
        <pc:picChg chg="del">
          <ac:chgData name="Harsh Aryan" userId="226d50eb7626c0df" providerId="Windows Live" clId="Web-{D20633B4-F212-4C9B-8DAB-3CB7DA86D8F2}" dt="2020-06-18T15:40:20.607" v="275"/>
          <ac:picMkLst>
            <pc:docMk/>
            <pc:sldMk cId="3352442615" sldId="1882"/>
            <ac:picMk id="2052" creationId="{E2DED588-FB64-4663-851C-EFD40426721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50:20.771" v="299" actId="1076"/>
        <pc:sldMkLst>
          <pc:docMk/>
          <pc:sldMk cId="3339113338" sldId="1883"/>
        </pc:sldMkLst>
        <pc:spChg chg="del">
          <ac:chgData name="Harsh Aryan" userId="226d50eb7626c0df" providerId="Windows Live" clId="Web-{D20633B4-F212-4C9B-8DAB-3CB7DA86D8F2}" dt="2020-06-18T15:49:36.521" v="287"/>
          <ac:spMkLst>
            <pc:docMk/>
            <pc:sldMk cId="3339113338" sldId="1883"/>
            <ac:spMk id="4" creationId="{E93EDE5E-2D48-4E24-A2B6-4E2A062EA36F}"/>
          </ac:spMkLst>
        </pc:spChg>
        <pc:spChg chg="del">
          <ac:chgData name="Harsh Aryan" userId="226d50eb7626c0df" providerId="Windows Live" clId="Web-{D20633B4-F212-4C9B-8DAB-3CB7DA86D8F2}" dt="2020-06-18T15:49:36.521" v="286"/>
          <ac:spMkLst>
            <pc:docMk/>
            <pc:sldMk cId="3339113338" sldId="1883"/>
            <ac:spMk id="7" creationId="{6E296B87-D138-429A-AD7D-8D88B1899019}"/>
          </ac:spMkLst>
        </pc:spChg>
        <pc:spChg chg="del">
          <ac:chgData name="Harsh Aryan" userId="226d50eb7626c0df" providerId="Windows Live" clId="Web-{D20633B4-F212-4C9B-8DAB-3CB7DA86D8F2}" dt="2020-06-18T15:49:33.583" v="284"/>
          <ac:spMkLst>
            <pc:docMk/>
            <pc:sldMk cId="3339113338" sldId="1883"/>
            <ac:spMk id="8" creationId="{2859D176-09D8-42B5-8932-CA8612FE71EC}"/>
          </ac:spMkLst>
        </pc:spChg>
        <pc:picChg chg="add del mod">
          <ac:chgData name="Harsh Aryan" userId="226d50eb7626c0df" providerId="Windows Live" clId="Web-{D20633B4-F212-4C9B-8DAB-3CB7DA86D8F2}" dt="2020-06-18T15:50:11.037" v="294"/>
          <ac:picMkLst>
            <pc:docMk/>
            <pc:sldMk cId="3339113338" sldId="1883"/>
            <ac:picMk id="3" creationId="{32C3270C-E4F8-4429-9545-C63712A60877}"/>
          </ac:picMkLst>
        </pc:picChg>
        <pc:picChg chg="add mod">
          <ac:chgData name="Harsh Aryan" userId="226d50eb7626c0df" providerId="Windows Live" clId="Web-{D20633B4-F212-4C9B-8DAB-3CB7DA86D8F2}" dt="2020-06-18T15:50:20.771" v="299" actId="1076"/>
          <ac:picMkLst>
            <pc:docMk/>
            <pc:sldMk cId="3339113338" sldId="1883"/>
            <ac:picMk id="5" creationId="{AAFD4C18-BD87-4658-847F-CDBBF1505B94}"/>
          </ac:picMkLst>
        </pc:picChg>
        <pc:picChg chg="del">
          <ac:chgData name="Harsh Aryan" userId="226d50eb7626c0df" providerId="Windows Live" clId="Web-{D20633B4-F212-4C9B-8DAB-3CB7DA86D8F2}" dt="2020-06-18T15:49:33.583" v="285"/>
          <ac:picMkLst>
            <pc:docMk/>
            <pc:sldMk cId="3339113338" sldId="1883"/>
            <ac:picMk id="2052" creationId="{E2DED588-FB64-4663-851C-EFD40426721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51:31.444" v="304" actId="14100"/>
        <pc:sldMkLst>
          <pc:docMk/>
          <pc:sldMk cId="3690581761" sldId="1884"/>
        </pc:sldMkLst>
        <pc:picChg chg="add mod">
          <ac:chgData name="Harsh Aryan" userId="226d50eb7626c0df" providerId="Windows Live" clId="Web-{D20633B4-F212-4C9B-8DAB-3CB7DA86D8F2}" dt="2020-06-18T15:51:31.444" v="304" actId="14100"/>
          <ac:picMkLst>
            <pc:docMk/>
            <pc:sldMk cId="3690581761" sldId="1884"/>
            <ac:picMk id="3" creationId="{A01740B0-EF68-405F-866F-CD7BB787F8FC}"/>
          </ac:picMkLst>
        </pc:picChg>
        <pc:picChg chg="del">
          <ac:chgData name="Harsh Aryan" userId="226d50eb7626c0df" providerId="Windows Live" clId="Web-{D20633B4-F212-4C9B-8DAB-3CB7DA86D8F2}" dt="2020-06-18T15:51:24.819" v="301"/>
          <ac:picMkLst>
            <pc:docMk/>
            <pc:sldMk cId="3690581761" sldId="1884"/>
            <ac:picMk id="5" creationId="{AAFD4C18-BD87-4658-847F-CDBBF1505B9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6:08:59.192" v="329" actId="14100"/>
        <pc:sldMkLst>
          <pc:docMk/>
          <pc:sldMk cId="310030734" sldId="1885"/>
        </pc:sldMkLst>
        <pc:spChg chg="add mod">
          <ac:chgData name="Harsh Aryan" userId="226d50eb7626c0df" providerId="Windows Live" clId="Web-{D20633B4-F212-4C9B-8DAB-3CB7DA86D8F2}" dt="2020-06-18T16:00:44.967" v="308"/>
          <ac:spMkLst>
            <pc:docMk/>
            <pc:sldMk cId="310030734" sldId="1885"/>
            <ac:spMk id="4" creationId="{FE84EEC5-6F4C-4FE1-9C33-653AD096F70C}"/>
          </ac:spMkLst>
        </pc:spChg>
        <pc:spChg chg="add mod">
          <ac:chgData name="Harsh Aryan" userId="226d50eb7626c0df" providerId="Windows Live" clId="Web-{D20633B4-F212-4C9B-8DAB-3CB7DA86D8F2}" dt="2020-06-18T16:02:14.702" v="310"/>
          <ac:spMkLst>
            <pc:docMk/>
            <pc:sldMk cId="310030734" sldId="1885"/>
            <ac:spMk id="5" creationId="{FBCEB1F5-B1BB-4FC6-83DD-10FE54BA5DC1}"/>
          </ac:spMkLst>
        </pc:spChg>
        <pc:spChg chg="add mod">
          <ac:chgData name="Harsh Aryan" userId="226d50eb7626c0df" providerId="Windows Live" clId="Web-{D20633B4-F212-4C9B-8DAB-3CB7DA86D8F2}" dt="2020-06-18T16:02:38.234" v="314" actId="20577"/>
          <ac:spMkLst>
            <pc:docMk/>
            <pc:sldMk cId="310030734" sldId="1885"/>
            <ac:spMk id="6" creationId="{255ECBD6-A5DD-46EE-A7F4-9F62E33F9859}"/>
          </ac:spMkLst>
        </pc:spChg>
        <pc:spChg chg="add del mod">
          <ac:chgData name="Harsh Aryan" userId="226d50eb7626c0df" providerId="Windows Live" clId="Web-{D20633B4-F212-4C9B-8DAB-3CB7DA86D8F2}" dt="2020-06-18T16:04:06.094" v="326"/>
          <ac:spMkLst>
            <pc:docMk/>
            <pc:sldMk cId="310030734" sldId="1885"/>
            <ac:spMk id="8" creationId="{168219BF-57D3-47D3-816F-AE95C89B10D6}"/>
          </ac:spMkLst>
        </pc:spChg>
        <pc:picChg chg="del">
          <ac:chgData name="Harsh Aryan" userId="226d50eb7626c0df" providerId="Windows Live" clId="Web-{D20633B4-F212-4C9B-8DAB-3CB7DA86D8F2}" dt="2020-06-18T16:00:43.748" v="306"/>
          <ac:picMkLst>
            <pc:docMk/>
            <pc:sldMk cId="310030734" sldId="1885"/>
            <ac:picMk id="3" creationId="{0C21D491-8D5B-42EB-9846-7889D84A1D90}"/>
          </ac:picMkLst>
        </pc:picChg>
        <pc:picChg chg="add del mod">
          <ac:chgData name="Harsh Aryan" userId="226d50eb7626c0df" providerId="Windows Live" clId="Web-{D20633B4-F212-4C9B-8DAB-3CB7DA86D8F2}" dt="2020-06-18T16:04:00.563" v="322"/>
          <ac:picMkLst>
            <pc:docMk/>
            <pc:sldMk cId="310030734" sldId="1885"/>
            <ac:picMk id="7" creationId="{93BACF0D-3F6F-43B7-A63A-DD545B080361}"/>
          </ac:picMkLst>
        </pc:picChg>
        <pc:picChg chg="add mod">
          <ac:chgData name="Harsh Aryan" userId="226d50eb7626c0df" providerId="Windows Live" clId="Web-{D20633B4-F212-4C9B-8DAB-3CB7DA86D8F2}" dt="2020-06-18T16:08:59.192" v="329" actId="14100"/>
          <ac:picMkLst>
            <pc:docMk/>
            <pc:sldMk cId="310030734" sldId="1885"/>
            <ac:picMk id="9" creationId="{FBF3C73E-085A-46BD-97BD-7A415548F01E}"/>
          </ac:picMkLst>
        </pc:picChg>
      </pc:sldChg>
      <pc:sldChg chg="add replId">
        <pc:chgData name="Harsh Aryan" userId="226d50eb7626c0df" providerId="Windows Live" clId="Web-{D20633B4-F212-4C9B-8DAB-3CB7DA86D8F2}" dt="2020-06-18T16:03:58.219" v="321"/>
        <pc:sldMkLst>
          <pc:docMk/>
          <pc:sldMk cId="3676979320" sldId="1886"/>
        </pc:sldMkLst>
      </pc:sldChg>
      <pc:sldChg chg="addSp delSp modSp add replId">
        <pc:chgData name="Harsh Aryan" userId="226d50eb7626c0df" providerId="Windows Live" clId="Web-{D20633B4-F212-4C9B-8DAB-3CB7DA86D8F2}" dt="2020-06-18T16:09:17.630" v="334" actId="14100"/>
        <pc:sldMkLst>
          <pc:docMk/>
          <pc:sldMk cId="3543741760" sldId="1887"/>
        </pc:sldMkLst>
        <pc:picChg chg="add mod">
          <ac:chgData name="Harsh Aryan" userId="226d50eb7626c0df" providerId="Windows Live" clId="Web-{D20633B4-F212-4C9B-8DAB-3CB7DA86D8F2}" dt="2020-06-18T16:09:17.630" v="334" actId="14100"/>
          <ac:picMkLst>
            <pc:docMk/>
            <pc:sldMk cId="3543741760" sldId="1887"/>
            <ac:picMk id="3" creationId="{F202CDE7-7454-41B6-BA91-5BDE880B9FC4}"/>
          </ac:picMkLst>
        </pc:picChg>
        <pc:picChg chg="del">
          <ac:chgData name="Harsh Aryan" userId="226d50eb7626c0df" providerId="Windows Live" clId="Web-{D20633B4-F212-4C9B-8DAB-3CB7DA86D8F2}" dt="2020-06-18T16:09:03.582" v="331"/>
          <ac:picMkLst>
            <pc:docMk/>
            <pc:sldMk cId="3543741760" sldId="1887"/>
            <ac:picMk id="9" creationId="{FBF3C73E-085A-46BD-97BD-7A415548F01E}"/>
          </ac:picMkLst>
        </pc:picChg>
      </pc:sldChg>
      <pc:sldChg chg="add">
        <pc:chgData name="Harsh Aryan" userId="226d50eb7626c0df" providerId="Windows Live" clId="Web-{D20633B4-F212-4C9B-8DAB-3CB7DA86D8F2}" dt="2020-06-18T16:11:08.475" v="335"/>
        <pc:sldMkLst>
          <pc:docMk/>
          <pc:sldMk cId="3861978460" sldId="1888"/>
        </pc:sldMkLst>
      </pc:sldChg>
      <pc:sldChg chg="addSp delSp modSp add replId">
        <pc:chgData name="Harsh Aryan" userId="226d50eb7626c0df" providerId="Windows Live" clId="Web-{D20633B4-F212-4C9B-8DAB-3CB7DA86D8F2}" dt="2020-06-18T16:12:38.413" v="341" actId="1076"/>
        <pc:sldMkLst>
          <pc:docMk/>
          <pc:sldMk cId="3614030048" sldId="1889"/>
        </pc:sldMkLst>
        <pc:picChg chg="del">
          <ac:chgData name="Harsh Aryan" userId="226d50eb7626c0df" providerId="Windows Live" clId="Web-{D20633B4-F212-4C9B-8DAB-3CB7DA86D8F2}" dt="2020-06-18T16:12:30.476" v="337"/>
          <ac:picMkLst>
            <pc:docMk/>
            <pc:sldMk cId="3614030048" sldId="1889"/>
            <ac:picMk id="3" creationId="{54C3B4BF-CC82-4C8A-8A5A-8DAB266E5F60}"/>
          </ac:picMkLst>
        </pc:picChg>
        <pc:picChg chg="add mod">
          <ac:chgData name="Harsh Aryan" userId="226d50eb7626c0df" providerId="Windows Live" clId="Web-{D20633B4-F212-4C9B-8DAB-3CB7DA86D8F2}" dt="2020-06-18T16:12:38.413" v="341" actId="1076"/>
          <ac:picMkLst>
            <pc:docMk/>
            <pc:sldMk cId="3614030048" sldId="1889"/>
            <ac:picMk id="4" creationId="{B32994E0-90F5-4624-879F-5D3E7DC85D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6/21/2020 6:08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46:02.3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6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21T15:47:54.631"/>
    </inkml:context>
  </inkml:definitions>
  <inkml:trace contextRef="#ctx0" brushRef="#br0">2558 6331 1535 0,'-26'12'0'0,"17"-8"173"0,0 1-173 0,9-5 173 0,-9 3-173 0,9-3 147 16,0 0-147-16,0 0 147 0,9 7-147 0,-4-4 74 16,4 3-74-16,-4-3 74 0,2 0-74 0,6 3-19 15,-3-3 19-15,2 2-18 0,-3 2 18 0,3 2 47 16,0-3-47-16,-1 3 47 0,-4 3-47 0,7 0 81 0,3 4-81 15,-4-1 81-15,-5 0-81 0,1 6 105 0,0-4-105 16,0-1 105-16,-1-4-105 0,8-2 77 0,-2-1-77 16,-2-6 78-16,-3 2-78 0,5-5 99 0,7 0-99 0,0-8 100 15,10-11-100-15,-1-2 67 0,5-3-67 0,0-3 67 16,2-9-67-16,6-1-4 0,1-2 4 0,3-11-4 16,4-6 4-16,10-20 63 0,7-11-63 0,-2 11 64 15,6 1-64-15,7-10-44 0,3-6 44 0,-7 13-44 16,-5 2 44-16,-2 9 46 0,-3 7-46 0,5 0 46 15,3 7-46-15,-12-4-38 0,-7 0 38 0,-7 11-37 16,-8 7 37-16,-4 10 44 0,-4 3-44 0,-6 9 44 16,-8 5-44-16,-3 3-37 0,-2 6 37 0,-3-1-36 15,-5 4 36-15,-4 0-180 0,-7 7 180 0,1 2-179 16,-6 3 179-16,-2 3-247 0,-7 6 247 0,-2 6-247 16,-4 4 247-16,-19 26-1716 0</inkml:trace>
  <inkml:trace contextRef="#ctx0" brushRef="#br0" timeOffset="495.42">2378 7105 1838 0,'0'0'0'0,"0"16"0"16,0 8 0-16,3-6 250 0,3 7-250 16,-3-5 250-16,1 4-250 0,-4-3 178 0,1 1-178 0,3 2 178 15,-4-3-178-15,5 3 74 0,2 0-74 0,-2-2 75 16,-1 2-75-16,1-3 42 0,-1-1-42 0,1-1 42 15,-2 0-42-15,3-7 21 0,0-7-21 0,0 2 21 16,-1-5-21-16,2-2 35 0,2-5-35 0,-1-7 36 16,1-9-36-16,3-3 65 0,6-4-65 0,1-2 66 15,2-3-66-15,12-6 61 0,2-1-61 0,0-6 62 16,4-4-62-16,-1-8 18 0,0-9-18 0,20-11 19 16,10-11-19-16,6 5 4 0,6-3-4 0,-7-1 5 15,1 4-5-15,3 5 66 0,-2 3-66 0,10 6 67 16,4-5-67-16,-6 3-15 0,-1-4 15 0,-5 9-15 15,1 9 15-15,3 5 22 0,1 4-22 0,-9-2 23 0,-8-1-23 16,-4 6-45-16,-7-2 45 0,-2 9-45 0,-3 3 45 0,-1 8 46 16,-7 4-46-16,-11 9 47 0,-12 10-47 15,-4-2-24-15,-2 1 24 0,-3 3-23 0,-6 3 23 0,-3 0-192 16,-17 12 192-16,-1 0-192 0,-6 0 192 0,-8 9-572 16,-6 3 572-16,3 7-572 0,-7 5 572 0,-35 27-1234 15</inkml:trace>
  <inkml:trace contextRef="#ctx0" brushRef="#br0" timeOffset="2280.28">3823 10804 740 0,'0'0'0'0,"0"0"0"0,10-18 0 0,-10 18 205 16,0 0-205-16,7-6 206 0,2-3-206 0,-9 9 87 0,0 0-87 15,9-9 87-15,5 3-87 0,-14 6 84 0,0 0-84 16,29-16 85-16,10-3-85 0,-39 19 53 0,0 0-53 16,38-17 53-16,6-2-53 0,-44 19 75 0,0 0-75 15,47-24 76-15,4-3-76 0,-51 27 43 0,0 0-43 16,47-26 43-16,0 0-43 0,-47 26 100 0,0 0-100 15,56-29 100-15,9-4-100 0,-65 33 76 0,0 0-76 16,78-34 76-16,13-9-76 0,-91 43 63 0,0 0-63 0,86-36 64 16,-1 4-64-16,-85 32 8 0,0 0-8 0,86-33 8 15,1 5-8-15,-87 28 38 0,0 0-38 0,86-30 39 16,0-1-39-16,-86 31 10 0,0 0-10 0,82-43 10 16,0-10-10-16,-82 53-1 0,0 0 1 0,91-52 0 15,6-3 0-15,-97 55 2 0,0 0-2 0,95-55 2 16,1-1-2-16,-96 56 57 0,0 0-57 0,108-55 57 15,8-2-57-15,-116 57-4 0,0 0 4 0,106-63-4 0,2-6 4 16,-108 69 1-16,0 0-1 0,116-62 2 0,-3 2-2 16,-113 60 0-16,0 0 0 0,116-58 1 0,-5 4-1 15,-111 54-8-15,0 0 8 0,116-66-7 0,10-7 7 0,-126 73 3 16,0 0-3-16,124-70 4 0,-2-2-4 0,-122 72-2 16,0 0 2-16,133-70-1 0,1 3 1 0,-134 67 6 15,0 0-6-15,136-76 7 0,3-4-7 0,-139 80 1 16,0 0-1-16,132-76 2 0,-2 1-2 0,-130 75 15 15,0 0-15-15,134-67 16 0,8 3-16 0,-142 64 0 16,0 0 0-16,129-70 0 0,-5 1 0 0,-124 69 15 0,0 0-15 16,129-72 16-16,1-2-16 0,-130 74-16 15,0 0 16-15,124-65-15 0,-2 1 15 0,-122 64 15 0,0 0-15 16,129-63 15-16,2 1-15 0,-131 62-1 16,0 0 1-16,130-68-1 0,-1-6 1 0,-129 74 3 0,0 0-3 15,126-65 4-15,-2-2-4 0,-124 67 8 0,0 0-8 0,117-54 9 16,-5 12-9-16,-112 42 3 0,0 0-3 0,111-52 4 15,-4 1-4-15,-107 51 30 0,0 0-30 0,108-61 30 16,-5 0-30-16,-103 61-55 0,0 0 55 0,100-55-55 16,-6 5 55-16,-94 50 46 0,0 0-46 0,86-48 46 15,-8 8-46-15,-78 40-35 0,0 0 35 0,70-36-34 16,-10 6 34-16,-17 9 4 0,-13 7-4 0,-9 2 5 16,-9 4-5-16,-1-1-5 0,-4 2 5 0,-7 7-5 15,0 0 5-15,0 0-120 0,0 0 120 0,0 0-119 16,0 0 119-16,0 0-411 0,-9 7 411 0,-7 2-411 15,-3 6 411-15,-18 6-999 0</inkml:trace>
  <inkml:trace contextRef="#ctx0" brushRef="#br0" timeOffset="5212.89">5820 8648 371 0,'0'0'0'0,"0"0"0"16,0 0 0-16,0 0 294 0,0 0-294 0,0 0 294 16,0 0-294-16,0 0 189 0,0 0-189 0,0 0 190 15,0 0-190-15,0 0 139 0,0 0-139 0,0 0 139 16,0 0-139-16,0 0 66 0,0 0-66 0,0 0 66 15,-21 9-66-15,5-4 77 0,2 5-77 0,0-1 78 16,2 3-78-16,0 3 18 0,-1 1-18 0,3-3 19 16,1 1-19-16,0 3 72 0,2 2-72 0,2-4 73 15,2-1-73-15,-3 2 0 0,3-1 0 0,-2-6 0 16,1-2 0-16,-1-1 3 0,2 0-3 0,3-6 4 0,0 0-4 16,0 0-2-16,0 0 2 0,0 0-1 0,0 0 1 15,0 0-1-15,0 0 1 0,0 0 0 0,3-12 0 16,-1 1-3-16,1-2 3 0,1-6-3 0,1 0 3 0,-2 2-1 15,-3 1 1-15,6 2 0 0,-6 1 0 0,3 1 0 16,-3 0 0-16,0 0 1 0,0 3-1 0,0-3 50 16,0 3-50-16,0 3 50 0,-3-3-50 0,3 2 15 15,0 2-15-15,0 5 15 0,-4-7-15 0,4 7 0 16,0 0 0-16,0 0 0 0,0 0 0 0,0 0 4 16,0 0-4-16,0 0 5 0,0 0-5 0,0 0-2 0,-5 7 2 15,5-7-2-15,-9 12 2 0,4-7-1 0,2 2 1 16,-1 0 0-16,2 0 0 0,2 3 1 0,0-1-1 15,0-1 2-15,2 3-2 0,2-3 0 0,-1 4 0 16,-1-3 0-16,1-2 0 0,-3-7 6 0,12 8-6 0,-12-8 6 16,11 9-6-16,-4-2 8 0,2-4-8 0,-4-3 8 15,2 0-8-15,2-3-10 0,1-4 10 0,-1 2-9 16,-2-4 9-16,2-1 7 0,-4-2-7 0,2 3 8 16,-2-3-8-16,-1 4 8 0,-3-5-8 0,3 1 8 15,-4 0-8-15,-4 2 24 0,3 2-24 0,1 1 25 16,0 2-25-16,0 5 54 0,-7-12-54 0,7 12 55 15,-11-9-55-15,2 6 10 0,2 3-10 0,2-4 10 16,-2 4-10-16,2 4 3 0,-4-3-3 0,4 4 4 16,-4 1-4-16,0-1 0 0,-1 2 0 0,1 1 0 15,4 1 0-15,-4 3 0 0,4 0 0 0,-2-2 0 16,5-1 0-16,-1-2 0 0,-2 1 0 0,-2-1 0 0,1 3 0 16,3 2-1-16,-1 2 1 0,3-2 0 0,-6 0 0 15,5-3 1-15,-2-3-1 0,4 3 2 0,0-4-2 16,0 2-3-16,0 0 3 0,0-7-3 0,0 0 3 0,0 0 10 15,0 0-10-15,0 0 11 0,9-4-11 0,-4-4-1 16,2-2 1-16,-3 1 0 0,1-1 0 0,-1-2 34 16,1 0-34-16,-5 0 35 0,3-2-35 0,-3 2-20 15,2 0 20-15,2 2-20 0,-4 1 20 0,3 2 20 16,-1 2-20-16,-2 5 20 0,3-12-20 0,-3 12 8 16,4-7-8-16,-4 7 8 0,0 0-8 0,0 0-4 15,0 0 4-15,0 0-3 0,0 0 3 0,0 0 41 16,0 0-41-16,0 0 42 0,0 0-42 0,0 0-20 15,0 10 20-15,0-1-20 0,0-4 20 0,-4 5 49 0,1-1-49 16,-2 3 49-16,-1 0-49 0,3 5-17 0,3 2 17 16,0-3-16-16,0-4 16 0,0 3 0 0,3 0 0 0,-3-1 1 15,-3 2-1-15,3-3-595 0,3-1 595 0,-1-3-595 16,2-4 595-16,4 11-884 0</inkml:trace>
  <inkml:trace contextRef="#ctx0" brushRef="#br0" timeOffset="16077.52">6375 7414 908 0,'0'0'0'0,"0"0"0"0,0 0 0 0,0 0 217 16,0 0-217-16,0 0 218 0,0 0-218 0,0 0 132 15,-17-15-132-15,8 6 132 0,-3-3-132 0,5 0 46 16,2-3-46-16,-1 3 46 0,3-4-46 0,-1 1 41 16,3-1-41-16,1 1 42 0,1-2-42 0,3-1 69 0,-1 1-69 15,3-3 69-15,1-1-69 0,3-10 33 0,2-1-33 16,1-4 34-16,-3-4-34 0,6 4 59 0,1-3-59 15,1-1 59-15,-6 4-59 0,9 0 61 16,-2 0-61-16,2-2 61 0,4-1-61 0,-3-2 40 0,5-2-40 0,2-2 40 16,4 6-40-16,2-1 6 0,6 4-6 0,-5 0 6 15,-1 5-6-15,0 4 65 0,-5-4-65 0,-4 5 65 16,0 0-65-16,-1 1-33 0,-3-3 33 16,-1 4-32-16,0 2 32 0,-3 1 37 0,-1 1-37 0,-4 4 37 15,-3 1-37-15,2 3-16 0,-3 0 16 0,-4 5-15 16,-1 2 15-16,-4 5 16 0,5-7-16 0,-5 7 17 15,0 0-17-15,0 0-1 0,-5 10 1 0,1-5 0 16,-1 2 0-16,0 2 0 0,-2 3 0 0,-2-4 0 16,0 4 0-16,1 0-3 0,-6 2 3 0,1 0-2 15,1 1 2-15,-2 1 1 0,-3-1-1 0,1-1 2 16,2-1-2-16,-4 1-2 0,6 0 2 0,-5-2-2 0,3-3 2 16,-2-1 0-16,-1 1 0 0,-4-2 1 0,3-4-1 15,-3 2-19-15,2 2 19 0,0-5-18 0,1-2 18 16,4 0 0-16,0-2 0 0,2-1 0 0,0-1 0 15,-2 1-5-15,5 1 5 0,-3-1-5 0,3-4 5 0,0 5 1 16,1-1-1-16,-1-1 2 0,0 4-2 16,0 0-7-16,1 0 7 0,-3 0-6 0,6 0 6 15,-4 4 1-15,4-1-1 0,5-3 1 0,-12 2-1 0,12-2-24 16,0 0 24-16,0 0-23 0,0 0 23 0,0 0 10 16,0 0-10-16,0 0 10 0,0 0-10 0,0 0 3 15,9 3-3-15,-9-3 3 0,12 4-3 0,-3-8 36 0,3 1-36 16,-2 1 37-16,2-1-37 0,2-4 6 0,4 2-6 15,3-4 6-15,3-1-6 0,6-2 0 0,1 0 0 16,-1-6 0-16,0 3 0 0,0-9 47 0,-4-3-47 16,0 3 47-16,0-4-47 0,-1 1-6 0,1-1 6 0,-3 8-6 15,-2-1 6-15,1 6 22 0,3-4-22 0,-8 7 22 16,-3 3-22-16,7 2-15 0,-3 2 15 0,-6 2-15 16,-3-1 15-16,3 4-1 0,2 0 1 0,-7 4-1 15,-5-4 1-15,5 5-9 0,1 2 9 0,3 13-8 16,1 11 8-16,-5 5 22 0,0 7-22 0,0-2 23 15,-7 6-23-15,-4-3-4 0,-1 6 4 0,-4-2-3 16,2-3 3-16,2 1 22 0,0 2-22 0,5-7 22 16,0-3-22-16,2 0-185 0,5-4 185 0,-6-6-185 15,3-11 185-15,-1 29-1583 0</inkml:trace>
  <inkml:trace contextRef="#ctx0" brushRef="#br0" timeOffset="17043.39">7555 5597 953 0,'0'0'0'0,"0"0"0"15,0 0 0-15,0 0 278 0,0 0-278 0,0 0 279 16,0 0-279-16,0 0 102 0,0 0-102 0,0 0 102 16,0 0-102-16,0 0 91 0,0 0-91 0,0 0 91 0,0 0-91 15,0 0 43-15,0 0-43 0,10 8 43 0,6 8-43 16,-16-16 0-16,0 0 0 0,21 20 0 0,2 4 0 15,-23-24 1-15,0 0-1 0,21 26 2 0,-1 3-2 16,-20-29 5-16,0 0-5 0,18 22 5 0,-6-1-5 16,-12-21 2-16,0 0-2 0,9 15 2 0,0-2-2 0,-9-13 80 15,0 0-80-15,8 12 81 0,-2-4-81 16,-6-8 0-16,0 0 0 0,0 0 0 0,-14 5 0 0,14-5 1 16,0 0-1-16,-18-5 1 0,-12-7-1 0,30 12 36 15,0 0-36-15,-33-21 36 0,-5-6-36 0,38 27 49 16,0 0-49-16,-35-31 50 0,-4-5-50 0,39 36-3 0,0 0 3 15,-26-39-2-15,4-4 2 0,22 43 2 0,0 0-2 16,-13-45 2-16,8-1-2 0,5 46 12 0,0 0-12 16,9-50 13-16,5-8-13 0,-14 58 3 0,0 0-3 15,42-72 3-15,14-13-3 0,-56 85-2 0,0 0 2 0,61-70-1 16,3 7 1-16,-64 63 0 0,0 0 0 0,60-48 0 16,-4 12 0-16,-56 36-30 0,0 0 30 0,35-23-30 15,-16 18 30-15,-19 5 2 0,0 0-2 0,21 12 3 16,-4 16-3-16,-17-28 1 0,0 0-1 15,7 39 1-15,-10 12-1 0,3-51 33 0,0 0-33 0,-12 73 33 16,-8 11-33-16,20-84-3 0,0 0 3 0,-15 55-3 16,1-11 3-16,14-44 0 0,0 0 0 0,-13 36 0 15,1-8 0-15,12-28 9 0,0 0-9 0,-9 22 9 16,4-10-9-16,5-12 3 0,0 0-3 0,-3 12 4 16,1-7-4-16,2-5 33 0,0 0-33 0,0 0 33 15,0 0-33-15,0 0-9 0,0 0 9 0,9-5-8 0,-1-10 8 16,3 3 5-16,1 0-5 0,0 0 5 0,2 1-5 15,4 3-4-15,3-1 4 0,-4 1-4 0,1 1 4 16,3-2 4-16,-4 0-4 0,-5 6 5 0,-3 3-5 0,3 0-2 16,-1 0 2-16,-11 0-1 0,0 0 1 0,0 0 3 15,0 0-3-15,0 15 3 0,0 11-3 0,-5 5 3 16,-4 3-3-16,-5 2 3 0,-4 1-3 16,-3 4 0-16,-3 2 0 0,1 0 0 0,-6 1 0 0,2-4-2 15,1-4 2-15,-4-2-2 0,1-1 2 0,29-33-44 16,0 0 44-16,-35 27-43 0,-4-3 43 0,39-24-149 15,0 0 149-15,-35 19-149 0,6-5 149 0,8-7-288 0,3-7 288 16,10-4-288-16,8-4 288 0,-13-4-990 0</inkml:trace>
  <inkml:trace contextRef="#ctx0" brushRef="#br0" timeOffset="17694.57">8283 4965 942 0,'0'0'0'0,"0"0"0"0,-9 2 0 0,9-2 170 15,-8 7-170-15,8-7 171 0,0 0-171 0,0 0 129 0,-5 8-129 16,1-1 129-16,-1-2-129 0,1 5 97 16,-1 2-97-16,2 1 98 0,-3 0-98 0,3 6 33 0,-2 2-33 15,3-6 34-15,0 1-34 0,2-1 27 0,0 0-27 0,0-2 27 16,0-1-27-16,2 1 3 0,1 6-3 0,1-7 4 16,-4-5-4-16,0 2 3 0,0-3-3 0,0-6 4 15,0 9-4-15,0-9 42 0,5 12-42 0,-5-12 42 16,0 0-42-16,0 0-1 0,4-15 1 0,-1 3 0 15,-1-4 0-15,1 4 0 0,-3-5 0 0,0 2 0 16,4-1 0-16,-2 1-1 0,-2-1 1 0,3 2-1 16,-3 4 1-16,0-2 0 0,0 4 0 0,0 1 0 15,4 2 0-15,-4 5 32 0,0-7-32 0,0 7 33 16,0 0-33-16,0 0 52 0,0 0-52 0,0 0 53 16,8 3-53-16,-8-3 2 0,11 9-2 0,-11-9 3 15,7 7-3-15,-7-7 30 0,0 0-30 0,8 5 30 16,10 7-30-16,-1 3 18 0,1 4-18 0,-2-7 18 0,-8-3-18 15,1-2-4-15,0 1 4 0,-9-8-3 0,0 0 3 16,0 0-154-16,9 4 154 0,-9-4-154 0,8 3 154 16,1 2-140-16,0-5 140 0,3 4-140 0,-3-4 140 15,12 0-1126-15</inkml:trace>
  <inkml:trace contextRef="#ctx0" brushRef="#br0" timeOffset="18294.08">8760 4224 1502 0,'0'0'0'0,"0"0"0"16,0 0 0-16,0 0 174 0,0 0-174 0,0 0 175 15,0 6-175-15,4 3 101 0,-4 0-101 0,0-9 101 16,1 8-101-16,3-1 29 0,-1 2-29 0,6 15 29 16,0 12-29-16,1-2 0 0,1-1 0 0,-2-6 1 15,-4-8-1-15,4-2 0 0,-1-1 0 0,-2-4 0 16,-3-6 0-16,2 6 33 0,2-3-33 0,-7-9 33 15,0 0-33-15,0 0-3 0,0 0 3 0,9 12-3 0,3 4 3 16,2-3 1-16,4 3-1 0,-6-6 1 0,-3-1-1 16,-1-1 28-16,-4-4-28 0,-4-4 28 0,0 0-28 15,0 0 35-15,0 0-35 0,0 0 35 0,0 0-35 0,0 0-2 16,-9-4 2-16,9 4-1 0,-12-12 1 0,3 4 19 16,-3-1-19-16,0 2 20 0,1 2-20 0,1 2-34 15,-1 3 34-15,-1 0-34 0,3 0 34 0,-5 0 22 16,2 1-22-16,3 3 23 0,2-1-23 0,-1 6-22 15,-3 1 22-15,-1 7-22 0,-6 2 22 0,3 5 10 16,1 4-10-16,0-4 10 0,-2 3-10 0,4 6-4 0,1 3 4 16,3-5-3-16,-1-4 3 0,-2 2 0 0,-3 2 0 15,6-7 0-15,-1-5 0 0,4-2 1 0,1-1-1 16,1-8 2-16,6-1-2 0,-3 2-1 0,0-3 1 0,0-6 0 16,9 2 0-16,-9-2 0 0,5-2 0 0,4-1 0 15,1-4 0-15,1-1 1 0,1-4-1 0,6-4 2 16,-3-4-2-16,3-3-50 0,-1-1 50 0,1-3-49 15,-1-6 49-15,4 6-425 0,2-1 425 0,-6 4-425 16,4 0 425-16,18-24-838 0</inkml:trace>
  <inkml:trace contextRef="#ctx0" brushRef="#br0" timeOffset="39727.87">6475 10785 875 0,'0'0'0'0,"0"0"0"0,0 0 0 0,0 0 292 16,0 0-292-16,0 0 292 0,0 0-292 0,0 0 208 0,0 0-208 16,0 0 208-16,0 0-208 0,0 0 114 0,0 0-114 15,0 0 114-15,0 0-114 0,0 0 76 0,0 0-76 16,0 0 77-16,0 0-77 0,0 0 60 0,0 0-60 0,0 0 60 15,0 0-60-15,0 0 61 0,0 0-61 0,0 0 62 16,0 0-62-16,0 0 57 0,0 0-57 0,0 0 57 16,0 7-57-16,0-7 45 0,0 0-45 0,0 0 46 15,0 12-46-15,0-12 21 0,0 0-21 0,0 6 21 16,0 5-21-16,0-11 0 0,0 0 0 0,0 10 1 16,0 2-1-16,0-12 43 0,0 0-43 0,0 9 43 15,3 1-43-15,-3-10-7 0,0 0 7 0,6 9-7 16,-3-3 7-16,-3-6 6 0,0 0-6 0,0 0 7 15,11 9-7-15,-11-9 46 0,0 0-46 0,0 0 46 16,10 0-46-16,-10 0 2 0,0 0-2 0,0 0 3 16,9-9-3-16,-9 9 27 0,0 0-27 0,0-6 27 15,0-3-27-15,0 9 0 0,0 0 0 0,0-7 0 0,-4-3 0 16,4 10 0-16,0 0 0 0,-3-7 0 0,-1 2 0 16,4 5-6-16,0 0 6 0,0 0-6 0,-10-5 6 15,10 5-1-15,0 0 1 0,0 0-1 0,-9 3 1 0,9-3-1 16,0 0 1-16,0 0-1 0,0 0 1 0,0 0 1 15,-3 7-1-15,-3 0 2 0,3 0-2 0,-1 1-1 16,3 3 1-16,1-3 0 0,0-1 0 0,0 2 0 16,1-6 0-16,-1-3 0 0,4 10 0 0,-4-10 12 15,0 0-12-15,0 0 12 0,5 7-12 0,-5-7 3 16,12 9-3-16,-12-9 4 0,13 3-4 0,-13-3 14 16,8-5-14-16,-8 5 15 0,0 0-15 0,0 0 23 0,4-9-23 15,-4 9 24-15,9-10-24 0,-8 3 3 0,3 0-3 16,-4 1 3-16,0 0-3 0,0 6 0 0,-4-10 0 15,4 10 1-15,-5-12-1 0,5 12 2 0,-5-9-2 16,5 9 3-16,-7-6-3 0,7 6 0 0,-5-7 0 0,5 7 0 16,-7-2 0-16,7 2 4 0,0 0-4 0,0 0 5 15,0 0-5-15,0 0-19 0,0 0 19 0,0 0-18 16,-6 5 18-16,6-5-10 0,-8 10 10 0,8-10-9 16,-6 12 9-16,6-12-11 0,-3 9 11 0,3-9-10 15,0 10 10-15,0-10-10 0,3 9 10 0,-3-9-10 16,0 9 10-16,0-9-1 0,6 8 1 0,-6-8-1 15,3 7 1-15,-3-7-1 0,0 0 1 0,0 0 0 16,0 0 0-16,0 0 29 0,9 0-29 0,-9 0 29 16,9-2-29-16,-9 2 12 0,8-10-12 0,-8 10 13 15,6-12-13-15,-3 5 7 0,-3-1-7 0,0 1 7 16,0 1-7-16,0 6 16 0,-3-12-16 0,3 12 17 0,-2-10-17 16,2 10 0-16,-7-12 0 0,7 12 1 0,-9-8-1 15,9 8-10-15,-5-4 10 0,5 4-10 0,0 0 10 16,0 0-28-16,0 0 28 0,0 0-28 0,0 0 28 0,0 0-7 15,0 0 7-15,0 0-6 0,0 0 6 0,0 0-11 16,-7 10 11-16,2-1-11 0,-1-4 11 0,6-5-1 16,-7 10 1-16,7-10-1 0,-1 12 1 0,1-3-8 15,1-5 8-15,-1-4-7 0,4 12 7 0,-4-12-3 16,5 6 3-16,-5-6-3 0,4 7 3 0,-4-7 6 16,0 0-6-16,0 0 6 0,0 0-6 0,0 0 16 15,12-1-16-15,-12 1 17 0,9 0-17 0,-9 0 10 0,8-6-10 16,-8 6 10-16,6-6-10 0,-6 6 10 0,7-11-10 15,-7 11 10-15,5-10-10 0,-5 10 23 0,3-12-23 16,-3 5 24-16,-3-2-24 0,3 3 12 16,0 0-12-16,0 0 13 0,0-1-13 0,0 7 0 0,-5-9 0 0,5 9 0 15,-9-5 0-15,9 5-21 0,-7 0 21 0,7 0-21 16,-5 0 21-16,5 0 1 0,-9 9-1 0,9-9 1 16,-9 6-1-16,9-6-2 0,-9 11 2 0,9-11-2 15,-8 12 2-15,4-5 12 0,4-1-12 0,-3 3 12 16,1-4-12-16,2 2 0 0,2-2 0 0,-2 2 0 15,0-2 0-15,0 2 12 0,3-2-12 0,-3-5 12 16,4 11-12-16,-4-11 34 0,5 12-34 0,-5-12 34 16,9 3-34-16,-9-3-4 0,8-3 4 0,-8 3-3 15,9-9 3-15,-9 9 44 0,9-10-44 0,-9 10 44 16,7-11-44-16,-7 11-2 0,9-10 2 0,-9 10-1 0,5-12 1 16,-2 5 0-16,3-1 0 0,-6-1 1 0,-4-3-1 15,2 3 1-15,-1 1-1 0,-1 1 1 0,3 4-1 16,1 3 20-16,-9-12-20 0,9 12 20 0,-12-6-20 0,12 6-1 15,-9-5 1-15,9 5-1 0,-7 2 1 0,7-2 1 16,0 0-1-16,0 0 1 0,-2 9-1 0,2-9 4 16,-9 12-4-16,6-6 5 0,3 3-5 0,-4-4 0 15,3 2 0-15,1 0 1 0,-4 1-1 0,4 1-2 16,0 0 2-16,0-2-1 0,0-1 1 0,0-6-1 16,5 11 1-16,-5-11 0 0,4 7 0 0,-4-7 0 0,5 6 0 15,-5-6 0-15,7 6 0 0,-7-6 36 0,11 3-36 16,-11-3 37-16,8 0-37 0,-8 0 2 0,11-2-2 15,-11 2 2-15,9-5-2 0,-9 5 1 16,10-8-1-16,-10 8 1 0,7-12-1 0,-7 12 17 0,5-12-17 16,-5 12 17-16,0-13-17 0,0 13-6 0,0-12 6 15,0 12-5-15,0-10 5 0,0 10 9 0,-3-12-9 0,3 12 10 16,-9-8-10-16,9 8 1 0,-5-7-1 0,5 7 1 16,-9 0-1-16,9 0-8 0,0 0 8 0,0 0-8 15,-9 5 8-15,9-5 1 0,-12 7-1 0,12-7 1 16,-9 10-1-16,4-5-52 0,2 2 52 0,-1 0-51 15,2 1 51-15,-1 1 15 0,3-2-15 0,-4 2 15 16,4-4-15-16,0-5-21 0,0 10 21 0,0-10-21 16,4 9 21-16,-4-9 15 0,3 12-15 0,-3-12 15 15,0 0-15-15,0 0-1 0,9 0 1 0,-9 0-1 16,5-6 1-16,-5 6 39 0,13-6-39 0,-13 6 40 0,5-11-40 16,2 4-5-16,-2 1 5 0,-1-1-5 0,-3 2 5 15,-1 5 7-15,7-13-7 0,-7 13 8 0,6-10-8 16,-6 10-8-16,3-8 8 0,-3 8-7 0,0 0 7 15,0 0 22-15,0 0-22 0,0 0 23 0,0 0-23 16,0 0-40-16,0 0 40 0,0 0-40 0,0 0 40 0,0 0 3 16,0 0-3-16,0 0 3 0,0 0-3 0,0 0-15 15,-9 3 15-15,9-3-15 0,-12 5 15 0,12-5 0 16,-12 10 0-16,12-10 0 0,-9 13 0 0,4-8-6 16,5 2 6-16,-4-1-5 0,4 3 5 0,0 0-4 15,0-1 4-15,0-1-4 0,0 2 4 0,0-9 6 16,6 8-6-16,-6-8 6 0,3 9-6 0,-3-9 4 0,0 0-4 15,0 0 4-15,0 0-4 0,0 0 1 0,7 1-1 16,-7-1 1-16,9 2-1 0,-9-2 32 0,9-3-32 16,-9 3 33-16,8-7-33 0,-8 7-10 0,6-10 10 0,-6 1-9 15,0 0 9-15,0 3 11 0,0-3-11 0,3 2 11 16,-3 2-11-16,0 5-7 0,0-10 7 0,0 10-7 16,-3-9 7-16,3 9 3 0,0 0-3 0,0 0 4 15,0 0-4-15,0 0-2 0,0 0 2 0,0 0-1 16,0 0 1-16,0 0 6 0,0 0-6 0,0 0 7 15,0 0-7-15,0 0 0 0,0 0 0 0,0 0 0 16,0 0 0-16,0 0-15 0,0 0 15 0,0 0-15 16,0 0 15-16,0 0 15 0,0 0-15 0,0 0 15 15,0 0-15-15,0 0 0 0,0 0 0 0,0 0 1 16,0 0-1-16,0 0-9 0,0 0 9 0,0 0-8 16,0 0 8-16,0 0-1 0,0 0 1 0,0 0-1 15,0 0 1-15,0 0-41 0,0 0 41 0,0 0-40 0,0 0 40 16,0 0 6-16,0 0-6 0,0 0 7 0,0 0-7 15,0 0 12-15,0 0-12 0,0 0 12 0,0 0-12 0,0 0 0 16,0 0 0-16,0 0 0 0,0 0 0 0,0 0 25 16,0 0-25-16,0 0 26 0,0 0-26 0,0 0-20 15,0 0 20-15,0 0-20 0,0 0 20 0,0 0 1 16,0 0-1-16,0 0 2 0,0 0-2 0,0 0 9 16,0 0-9-16,0 0 10 0,0 0-10 0,0 0-40 15,0 0 40-15,0 0-39 0,0 0 39 0,0 0 36 16,0 0-36-16,0 0 37 0,0 0-37 0,0 0-20 15,0 0 20-15,0 0-19 0,0 0 19 0,0 0 19 0,0 0-19 16,0 0 20-16,0 0-20 0,0 0-15 0,0 0 15 16,0 0-14-16,0 0 14 0,0 0 8 0,0 0-8 15,0 0 9-15,0 0-9 0,0 0-33 0,0 0 33 0,0 0-33 16,0 0 33-16,0 0-193 0,0 0 193 0,0 0-193 16,0 0 193-16,0 0-2110 0</inkml:trace>
  <inkml:trace contextRef="#ctx0" brushRef="#br0" timeOffset="42308.89">6402 9522 863 0,'0'0'0'0,"0"0"0"16,0 0 0-16,0 0 224 0,0 0-224 0,0 0 224 15,0 0-224-15,0 0 159 0,0 0-159 0,0 0 159 16,0 0-159-16,0 0 136 0,0 0-136 0,0 0 137 16,0 0-137-16,0 0 108 0,0 0-108 0,0 0 109 15,0 0-109-15,0 0 87 0,0 0-87 0,0 0 88 16,0 0-88-16,0 0 50 0,0 0-50 0,0 0 50 16,0 0-50-16,0 0 51 0,0 0-51 0,0 0 52 15,0 0-52-15,0 0 12 0,0 6-12 0,0-6 13 0,0 11-13 16,0-11 3-16,-4 10-3 0,4-10 3 15,-2 12-3-15,2-12 64 0,2 12-64 0,-2-12 65 0,0 7-65 16,0-7-1-16,4 10 1 0,-4-10-1 0,0 0 1 16,0 0 15-16,0 0-15 0,0 0 15 0,0 0-15 0,0 0 5 15,8 7-5-15,-8-7 6 0,9 4-6 0,-9-4 49 16,9-4-49-16,-9 4 50 0,8-9-50 0,-8 9 7 16,4-13-7-16,-2 6 8 0,1 0-8 0,-3 0 2 15,4 2-2-15,-4-4 3 0,0 6-3 0,0 3 21 16,0-12-21-16,0 12 21 0,0-10-21 0,0 10 36 15,-4-9-36-15,4 9 36 0,-5-8-36 0,5 8 11 16,-7-4-11-16,7 4 11 0,-9-5-11 0,9 5 22 16,-10 2-22-16,10-2 23 0,-9 3-23 0,9-3 23 0,-12 4-23 15,12-4 24-15,-9 6-24 0,9-6 3 0,-9 9-3 16,9-9 3-16,-8 12-3 0,4-7 22 0,-1 2-22 16,1 2 23-16,-1-3-23 0,2 3 0 0,-3-4 0 0,6 2 1 15,-3-2-1-15,3-5 3 0,5 10-3 0,-5-10 3 16,7 9-3-16,-7-9 0 0,9 7 0 0,-9-7 0 15,0 0 0-15,0 0 17 0,10 0-17 0,-3 0 17 16,-1 0-17-16,2 0 39 0,-1-2-39 0,-7 2 39 16,9-8-39-16,-4 2-5 0,1-4 5 0,1 2-5 15,-6-1 5-15,3-1 22 0,-1-1-22 0,-1 1 22 16,1 2-22-16,-3-4-10 0,0 0 10 0,0 0-9 16,-3 0 9-16,1 1 4 0,2 3-4 0,0 1 5 15,-3 0-5-15,3 7 1 0,-9-7-1 0,9 7 1 16,-9-7-1-16,9 7 3 0,-8-3-3 0,8 3 3 0,-6-2-3 15,6 2-2-15,-10 3 2 0,10-3-2 16,-11 6 2-16,11-6 5 0,-8 10-5 0,8-10 5 16,-13 12-5-16,8-4-10 0,-4 5 10 0,6-5-9 0,-4 4 9 0,2-3 3 15,-1 3-3-15,3 0 4 0,-1-2-4 0,3 2-5 16,-6 2 5-16,5-4-5 0,2-5 5 0,5 5 8 16,-1-1-8-16,-4-9 9 0,8 7-9 0,1-2-8 15,-4-1 8-15,-5-4-7 0,9 3 7 0,-2-3 33 16,4-2-33-16,-4 1 33 0,1-3-33 0,1-1-13 15,3 2 13-15,-1-6-13 0,-2-1 13 0,3 1 41 16,-4-3-41-16,-2 0 42 0,-3 0-42 0,1 0-35 16,-1 2 35-16,-1-1-35 0,-2 5 35 0,0-5 40 0,-2 3-40 15,0-1 41-15,1 0-41 0,-3 3-33 0,-1-1 33 16,-4 2-32-16,2-1 32 0,2 3 40 0,-4 3-40 16,4-3 40-16,-4 3-40 0,2 3-8 0,-1-3 8 0,2 3-7 15,-2 1 7-15,-1 1 35 0,0 2-35 0,0 1 36 16,-3 1-36-16,3 3-18 0,-3-3 18 0,3 1-18 15,1 2 18-15,-1 0 0 0,2 2 0 16,2-2 1-16,1 0-1 0,3 0-19 0,1 1 19 0,1-4-18 16,3-5 18-16,-4-4 7 0,12 12-7 0,-7-11 7 15,2 1-7-15,2 1 8 0,5-1-8 0,-5 2 9 16,-6-4-9-16,11 0 8 0,4-7-8 0,-3-2 9 16,-1 1-9-16,2-5 26 0,2-2-26 0,-8 5 26 15,2-1-26-15,-5 1-3 0,2 2 3 0,-9-4-2 16,-4 0 2-16,8 0 3 0,-2 0-3 0,1 1 3 15,-3 3-3-15,-3 2-2 0,1 0 2 0,2 6-2 16,-16-12 2-16,16 12 2 0,0 0-2 0,-12-6 2 0,-2 3-2 16,14 3 6-16,0 0-6 0,-14 0 7 0,-7 0-7 15,21 0-26-15,0 0 26 0,-17 7-26 0,-8 5 26 0,25-12 1 16,0 0-1-16,-14 17 2 0,-2 0-2 0,16-17-10 16,0 0 10-16,-8 17-10 0,2 1 10 0,6-18 31 15,0 0-31-15,0 15 31 0,4-3-31 0,-4-12-37 16,0 0 37-16,2 7-36 0,5-2 36 0,-7-5 51 15,0 0-51-15,10 3 51 0,9-3-51 0,-19 0-36 16,0 0 36-16,14-1-36 0,4-1 36 0,-18 2 34 16,0 0-34-16,21-12 35 0,-4-3-35 0,-17 15-9 0,0 0 9 15,14-16-8-15,-5 1 8 0,-9 15 17 0,0 0-17 16,3-14 17-16,-3 0-17 0,0 14-31 0,0 0 31 16,-5-8-31-16,-3 2 31 0,8 6 3 0,0 0-3 0,-9 0 3 15,-3 0-3-15,12 0-4 0,0 0 4 16,-13 2-3-16,1 5 3 0,12-7 3 0,0 0-3 0,-10 9 4 15,-6 1-4-15,16-10 15 0,0 0-15 0,-11 12 16 16,-1 0-16-16,12-12 9 0,0 0-9 0,-7 12 9 16,5 0-9-16,2-12-15 0,0 0 15 0,0 12-14 15,0-7 14-15,0-5 13 0,0 0-13 0,6 7 14 16,-3-4-14-16,-3-3-10 0,0 0 10 0,0 0-9 16,9 6 9-16,-9-6 1 0,0 0-1 0,0 0 1 15,9 0-1-15,-9 0-1 0,0 0 1 0,8-4-1 16,1-1 1-16,-9 5 3 0,0 0-3 0,9-7 4 15,3-1-4-15,-12 8-2 0,0 0 2 0,5-12-1 16,2 0 1-16,-7 12 7 0,0 0-7 0,0-12 8 0,0 1-8 16,0 11-1-16,0 0 1 0,0-5-1 0,-7-3 1 15,7 8 1-15,0 0-1 0,0 0 1 0,-12-4-1 16,12 4 0-16,0 0 0 0,-5 4 0 0,-4-1 0 16,9-3-1-16,0 0 1 0,-5 5-1 0,-2 2 1 15,7-7-1-15,0 0 1 0,-5 9-1 0,-1-3 1 16,6-6 0-16,0 0 0 0,-3 9 0 0,3 0 0 0,0-9 1 15,0 0-1-15,0 6 1 0,0 3-1 0,0-9-1 16,9 7 1-16,-9-7 0 0,5 7 0 0,-5-7 1 16,12 5-1-16,-12-5 1 0,9 5-1 0,-9-5 0 15,12 0 0-15,-7 0 0 0,2-3 0 0,-1-1 4 0,-1 1-4 16,-5 3 4-16,9-11-4 0,-9 11 7 0,7-12-7 16,-6 6 8-16,-1-1-8 0,0 7 0 0,0 0 0 15,0-5 0-15,-1-6 0 0,1 11-5 0,0 0 5 0,-4-7-5 16,1 1 5-16,3 6 1 0,-6-12-1 0,6 12 1 15,-5-4-1-15,5 4-4 0,-12-3 4 0,12 3-4 16,-12 0 4-16,12 0 5 0,-9 7-5 0,4-4 5 16,-4 2-5-16,2-1-24 0,2-1 24 15,5-3-23-15,-13 10 23 0,13-10 26 0,-8 14-26 0,2-9 26 16,3 4-26-16,-2 1-38 0,5-1 38 0,-4-1-37 16,-1 1 37-16,5-2 32 0,0-1-32 0,0-6 33 15,5 13-33-15,-5-13-35 0,9 3 35 0,-9-3-34 16,9 5 34-16,-9-5 15 0,12-3-15 0,-12 3 15 15,9-2-15-15,-4 0 0 0,2 1 0 0,2-6 1 16,1 1-1-16,2-4 22 0,1-2-22 0,-5 2 22 16,-2 0-22-16,1-2-10 0,1 0 10 0,-6 1-9 0,1-1 9 15,-3 4 15-15,0-1-15 0,-3 2 16 0,-2 2-16 16,-4-2-34-16,4 5 34 0,-4-1-33 0,-3-4 33 0,-4 5 8 16,2 2-8-16,0 0 8 0,2 2-8 15,0 2-6-15,3 2 6 0,-5-2-5 0,2 1 5 0,-2 2-11 16,3 2 11-16,6-4-10 0,0 2 10 0,1-2-67 15,1 2 67-15,3-7-67 0,0 6 67 0,0-6-362 16,12 11 362-16,-3-1-361 0,-2-1 361 0,10 6-1796 16</inkml:trace>
  <inkml:trace contextRef="#ctx0" brushRef="#br0" timeOffset="43944.84">6478 10846 763 0,'0'0'0'0,"0"0"0"0,11 2 0 0,-11-2 308 16,7-8-308-16,-7 8 308 0,-4-9-308 0,4 9 239 16,0-10-239-16,0 10 240 0,0-9-240 0,0 9 194 15,0-5-194-15,0 5 195 0,0 0-195 0,0 0 104 16,0 5-104-16,0-5 104 0,-5 10-104 0,5-1 85 16,0-2-85-16,0 1 86 0,0 1-86 0,0 0 64 15,2 1-64-15,-2-1 64 0,0-1-64 0,3-1 0 0,1-2 0 16,-4-5 0-16,5 7 0 0,-5-7 46 0,12 2-46 15,-12-2 47-15,6-2-47 0,-6 2 21 0,12-7-21 16,-12 7 21-16,9-8-21 0,-9 8 18 0,12-12-18 0,-10 3 18 16,1 2-18-16,1-2 0 0,-3-3 0 0,-1 2 0 15,0-2 0-15,-1 2 6 0,-3 0-6 0,1 1 6 16,1 2-6-16,2 7-5 0,-9-8 5 0,9 8-5 16,-9-7 5-16,9 7 33 0,-7-4-33 0,7 4 33 15,-5 4-33-15,5-4 27 0,-9 7-27 0,9-7 27 16,-8 12-27-16,4-6 10 0,-1 3-10 0,1 0 10 15,1 1-10-15,1 0 3 0,2 0-3 0,0 2 3 16,0-3-3-16,0 1 19 0,0 2-19 0,2-3 20 16,1 0-20-16,1-4 6 0,-2 2-6 0,-2-7 6 0,7 6-6 15,-7-6 39-15,12 6-39 0,-12-6 40 16,10 0-40-16,-3-4-1 0,2 1 1 0,-9 3 0 0,9-11 0 16,0 5 44-16,-1-3-44 0,-2 2 44 0,0-1-44 15,0-1-35-15,-3-1 35 0,2 1-35 0,-5-1 35 0,0-1 35 16,0-1-35-16,0 2 36 0,-5 2-36 0,2-4-57 15,-3-4 57-15,-2 8-56 0,1-1 56 0,-2 2 16 16,-3 0-16-16,3 6 17 0,4 1-17 0,-4 0-13 16,0 0 13-16,1 0-13 0,-1 1 13 0,0 1 3 15,2 1-3-15,2 3 3 0,0 0-3 0,1 5-5 16,4 1 5-16,-3 0-5 0,3 0 5 0,0 0 44 16,-2 1-44-16,2-1 45 0,2 0-45 0,1-3 3 15,-3 1-3-15,4-1 4 0,1 0-4 0,-5-9 5 0,0 0-5 16,3 6 5-16,6 1-5 0,-9-7-8 0,0 0 8 15,0 0-7-15,9 11 7 0,-9-11 0 0,0 0 0 0,10 0 0 16,6-6 0-16,-16 6 35 0,0 0-35 16,12-6 36-16,2-6-36 0,-14 12 5 0,0 0-5 0,13-19 6 15,-1-7-6-15,-12 26 13 0,0 0-13 0,5-22 13 16,-2-2-13-16,-3 24 40 0,0 0-40 0,-3-19 40 16,-6 2-40-16,9 17-22 0,0 0 22 0,-8-11-22 15,-5 6 22-15,13 5-18 0,0 0 18 0,-12 0-18 16,2 5 18-16,10-5 3 0,0 0-3 0,-13 11 3 15,5 6-3-15,8-17-32 0,0 0 32 0,-9 19-32 16,2 1 32-16,7-20 33 0,0 0-33 0,-2 22 33 16,2 3-33-16,0-25-11 0,0 0 11 0,0 17-10 15,5 2 10-15,-5-19 18 0,0 0-18 0,4 12 18 0,5-4-18 16,-9-8 27-16,0 0-27 0,5 7 27 16,2-7-27-16,-7 0 0 0,0 0 0 0,5-3 0 0,0-4 0 15,-5 7 1-15,0 0-1 0,7-11 1 0,2-2-1 16,-9 13 4-16,0 0-4 0,5-14 4 0,-1-1-4 0,-4 15 12 15,0 0-12-15,-4-13 13 0,-1 3-13 16,5 10-16-16,0 0 16 0,-3-5-15 0,-1 0 15 16,4 5-35-16,0 0 35 0,0 0-34 0,-9 2 34 0,9-2 36 15,0 0-36-15,0 0 36 0,-5 8-36 0,5-8-28 16,0 0 28-16,0 0-28 0,-5 10 28 0,5-10 27 16,0 0-27-16,0 0 27 0,0 6-27 0,0-6-37 15,0 0 37-15,0 0-37 0,0 0 37 0,0 0 22 16,0 0-22-16,0 0 22 0,0 0-22 0,0 0 18 0,0 0-18 15,0 0 19-15,0 0-19 0,0 0 3 0,0 0-3 16,0 0 4-16,2-6-4 0,-2 6-88 0,0 0 88 0,0 0-88 16,3-12 88-16,-3 12-273 0,0 0 273 0,0 0-272 15,0-10 272-15,4 0-1939 0</inkml:trace>
  <inkml:trace contextRef="#ctx0" brushRef="#br0" timeOffset="46693.29">6487 10833 852 0,'0'0'0'15,"0"0"0"-15,14 1 0 0,-14-1 195 0,0 0-195 0,0 0 195 16,0 0-195-16,0 0 174 0,0 0-174 0,0 0 175 15,0 0-175-15,0 0 131 0,0 0-131 0,0 0 131 16,0 0-131-16,0 0 69 0,0 0-69 0,0 0 70 16,4 9-70-16,-4-9 102 0,0 0-102 0,0 0 102 15,8 7-102-15,-8-7 43 0,0 0-43 0,0 0 44 16,6 8-44-16,-6-8 62 0,0 0-62 0,0 0 62 16,7 9-62-16,-7-9 51 0,0 0-51 0,0 0 51 15,0 0-51-15,0 0 31 0,0 0-31 0,0 0 31 16,1-12-31-16,-1 12 1 0,0 0-1 0,4-9 2 0,-4-1-2 15,0 10-2-15,0 0 2 0,-4-10-2 16,3-2 2-16,1 12 18 0,0 0-18 0,-4-7 19 0,1-3-19 16,3 10 14-16,0 0-14 0,0 0 15 0,-11-2-15 15,11 2 35-15,0 0-35 0,-7 5 36 0,2 4-36 16,5-9 42-16,0 0-42 0,-9 10 42 0,6 4-42 0,3-14 24 16,0 0-24-16,-6 13 25 0,3 3-25 0,3-16 19 15,0 0-19-15,0 14 20 0,3-2-20 0,-1-2 35 16,2-1-35-16,-4-9 35 0,5 5-35 0,-5-5 18 15,12-2-18-15,-12 2 19 0,12-3-19 0,-12 3 18 16,13-11-18-16,-13 11 19 0,8-12-19 0,-2 5 27 16,-3 1-27-16,2-3 27 0,-1 2-27 0,-4 7 20 0,0 0-20 15,2-12 20-15,-2 2-20 0,-2-1-1 16,2 1 1-16,0 10 0 0,-9-8 0 0,9 8-13 0,0 0 13 16,-7 0-13-16,-3 3 13 0,1 2-17 0,0 2 17 15,2 0-17-15,2 1 17 0,-2 3 13 0,2 2-13 0,1-4 14 16,2-4-14-16,2 2 9 0,-3-2-9 0,3-5 10 15,0 11-10-15,0-11 46 0,0 0-46 0,0 0 47 16,0 0-47-16,0 0-5 0,5 1 5 0,-5-1-4 16,7 2 4-16,2-4-763 0,-4 1 763 0,-5 1-763 15,0 0 763-15,0 0-995 0</inkml:trace>
  <inkml:trace contextRef="#ctx0" brushRef="#br0" timeOffset="50657.29">6316 9470 606 0,'0'0'0'0,"0"0"0"16,-14 4 0-16,5-1 297 0,0-1-297 0,1 1 297 0,1 1-297 16,7-4 134-16,-9 12-134 0,4-7 134 0,1 2-134 15,-1 1 96-15,2 2-96 0,-1 1 97 0,2-1-97 16,2 2 42-16,2 0-42 0,2 5 42 0,-4 6-42 15,5-5 33-15,4 5-33 0,-2-4 33 0,1-7-33 0,-3 3 53 16,4 0-53-16,-2-9 54 0,-2-3-54 0,1-3 47 16,2 0-47-16,-8 0 47 0,7 0-47 0,2-5 54 15,-4 1-54-15,11-11 55 0,2-4-55 0,-4 2 23 16,3-4-23-16,-5 6 24 0,-3 0-24 0,-4 3 2 16,-1-4-2-16,-1 6 3 0,-3-1-3 0,0 1 7 15,0 2-7-15,-3-1 8 0,-2 0-8 0,5 9 42 16,-9-10-42-16,9 10 43 0,-12-5-43 0,6 3 63 0,-4 2-63 15,-1 2 64-15,3 0-64 0,-5 1 1 0,1 4-1 16,0-4 1-16,1 6-1 0,-1-4 28 0,-2 2-28 16,7 0 28-16,2-2-28 0,-2 4 11 0,2 1-11 15,0-2 11-15,-2 1-11 0,5 3 1 0,-2-3-1 16,4 1 2-16,0-1-2 0,0 3 1 0,4-4-1 16,-4-8 2-16,2 9-2 0,5-2-1 0,1-4 1 0,1-3-1 15,-6 2 1-15,11-1 48 0,4-1-48 0,-18 0 48 16,0 0-48-16,0 0 3 0,0 0-3 0,14-6 4 15,14-3-4-15,-2-3 30 0,0-2-30 0,-8 1 30 16,-6-3-30-16,-2 4 20 0,-3 0-20 0,-3 2 20 16,-2-1-20-16,-2 1-4 0,-2 2 4 0,-2-1-3 15,-3-1 3-15,2 5 12 0,0-4-12 0,-4 2 12 16,1 0-12-16,-1 2-1 0,-3 0 1 0,3 2-1 0,0 3 1 16,-3 0-25-16,-2 0 25 0,5 0-24 15,0 1 24-15,-1 3-2 0,1 3 2 0,0-4-2 0,4 2 2 16,-4 2-16-16,1 2 16 0,2-3-15 0,-1 3 15 0,2 0-1 15,-3-3 1-15,4 3-1 0,1-2 1 0,3 3 0 16,0 0 0-16,3-1 0 0,2 0 0 0,2-2-1 16,2-1 1-16,-4 0 0 0,2-1 0 0,2 2 53 15,5-6-53-15,-9 1 53 0,-1-2-53 0,4-2-1 16,5 1 1-16,-1-3-1 0,-3-1 1 0,1-2 15 16,6-1-15-16,-7-4 15 0,3-1-15 15,-3 1 29-15,-1 0-29 0,-3 0 29 0,-1-1-29 0,-2-1-1 16,1 0 1-16,-6 2 0 0,1 0 0 0,-5 4 0 0,2 3 0 15,-7-2 1-15,-2 1-1 0,5 6-5 0,2 0 5 16,2 0-5-16,-4 2 5 0,0 5-34 0,0-3 34 16,-3 4-34-16,-2-3 34 0,2 6 0 0,-2 1 0 0,2-4 0 15,-1 4 0-15,8 4-8 0,2-1 8 0,3-6-7 16,0-1 7-16,0 2 0 0,3 3 0 0,1-5 0 16,1-4 0-16,0-1 0 0,2 0 0 0,2 3 0 15,-4-5 0-15,7 3 52 0,9-3-52 0,-7-1 53 16,-5-1-53-16,9-3 15 0,3-3-15 0,-4 1 16 15,-5-5-16-15,6 1 3 0,-1-4-3 0,-5 4 4 16,2 0-4-16,-14 10 4 0,0 0-4 0,6-12 4 16,-3-7-4-16,-3 19 0 0,0 0 0 0,-5-12 0 15,-7 1 0-15,12 11 9 0,0 0-9 0,-21-3 10 16,-9 6-10-16,30-3-34 0,0 0 34 0,-31 9-34 16,-8 6 34-16,39-15-6 0,0 0 6 0,-33 18-5 15,5 0 5-15,28-18 2 0,0 0-2 0,-21 14 2 16,9-2-2-16,12-12 35 0,0 0-35 0,3 7 35 0,18-3-35 15,-21-4-176-15,0 0 176 0,26 0-176 0,9-4 176 16,25-3-1792-16</inkml:trace>
  <inkml:trace contextRef="#ctx0" brushRef="#br0" timeOffset="52009.18">6407 9887 1020 0,'0'0'0'0,"0"-8"0"0,3-4 0 0,-3 0 313 0,4-1-313 16,-4 0 314-16,-4-1-314 0,4 4 208 0,0 5-208 15,0-7 208-15,0 3-208 0,0-1 180 0,0 5-180 0,0 5 180 16,0-11-180-16,0 11 60 0,0 0-60 0,0 0 60 16,0 11-60-16,0-5 40 0,-5 5-40 0,2 2 40 15,-3 3-40-15,-1 3 56 0,-1 3-56 0,-1 0 57 16,-5 8-57-16,5-1 1 0,6 5-1 0,-6-3 2 15,4 2-2-15,1 8 26 0,4 5-26 0,-3-6 26 16,3-6-26-16,0 0 6 0,3 1-6 0,1-8 7 16,1-6-7-16,4 1 4 0,-1-2-4 0,1-2 4 15,-4-6-4-15,4 3 31 0,3 1-31 0,-5-8 31 16,-1 1-31-16,-1 1 25 0,2-5-25 0,-2 2 26 16,-1-2-26-16,-4 2 8 0,1-2-8 0,-1-5 9 15,-5 7-9-15,5-7 29 0,-5 0-29 0,5 0 29 16,-9 0-29-16,9 0 1 0,0 0-1 0,0 0 2 0,0-9-2 15,0 1 12-15,-3-2-12 0,3-2 13 0,-4 0-13 16,2-4 1-16,-1-3-1 0,3 2 1 0,-4 2-1 0,4-4 3 16,0-4-3-16,4-2 4 0,-4-3-4 15,3-6 0-15,-3-7 0 0,0 3 0 0,2 0 0 0,2 2-4 16,1 0 4-16,-2 4-3 0,-3-3 3 0,4 6-1 16,-4-4 1-16,-4 6 0 0,4 1 0 0,0 2-7 15,0 2 7-15,0 0-6 0,-3 1 6 0,1 2-3 16,-1 4 3-16,3 1-3 0,-6 4 3 0,6 3 12 15,-3 2-12-15,3 5 12 0,-9-9-12 0,9 9-22 16,-3 17 22-16,-1-5-22 0,4 2 22 0,4 3-1 0,-4 2 1 16,0 2 0-16,0 1 0 0,0 2 0 0,3 5 0 15,-3-1 0-15,5 2 0 0,-5 8 0 0,0 9 0 16,0-5 0-16,4 6 0 0,-4 1 4 0,-4-5-4 16,4 3 5-16,-3-3-5 0,6-1 8 0,-3-3-8 15,4-4 8-15,-4-2-8 0,3 2 38 0,-3 0-38 0,2 0 39 16,2 2-39-16,-1-4 2 0,2-6-2 0,-5-4 2 15,0-4-2-15,4-4 3 0,-2-6-3 0,1-2 3 16,-3-2-3-16,0-6 7 0,0 0-7 0,0 0 7 16,0 0-7-16,0 0 37 0,0-7-37 0,0 0 37 15,-3 0-37-15,1-3-14 0,2-1 14 0,-4-4-13 16,1-4 13-16,1-5 11 0,2-3-11 0,-3 1 11 16,3-2-11-16,0 1-9 0,0 0 9 0,0 4-8 15,-4 3 8-15,8-4 1 0,-1-4-1 0,-1 8 1 16,1-5-1-16,-3 5-4 0,4 1 4 0,1-8-3 0,-1-8 3 15,1-1 0-15,3-5 0 0,-4 3 0 0,1 2 0 16,-1 2-22-16,-3 3 22 0,3-2-22 0,-1 6 22 16,1-1 1-16,1 1-1 0,-5 0 2 0,0 3-2 0,0-1 0 15,-3 1 0-15,1 2 0 0,-2 2 0 0,-1 2 0 16,3 3 0-16,1 1 0 0,-6 0 0 0,5 6-4 16,-5 1 4-16,7 7-4 0,0 0 4 0,0 0-39 15,-2 9 39-15,2-9-38 0,-12 12 38 0,12 0 0 16,-3 7 0-16,3-2 0 0,0 5 0 0,0 2-25 15,0 3 25-15,0 3-24 0,0 4 24 0,0 2-1 16,3 4 1-16,-8 4 0 0,1 8 0 0,-1-1 4 0,2 4-4 16,-1-7 5-16,2 0-5 0,2-5 3 0,-3-3-3 15,-1-4 3-15,4-9-3 0,0 2 3 16,4-3-3-16,-1-5 3 0,-1-9-3 0,2 1 42 0,-1 1-42 16,2-5 42-16,-1-6-42 0,-4-3-94 0,10 3 94 0,-10-3-93 15,7-3 93-15,-7 3-258 0,5-10 258 0,-5 1-258 16,0 1 258-16,0-13-1667 0</inkml:trace>
  <inkml:trace contextRef="#ctx0" brushRef="#br0" timeOffset="66136.99">13182 13366 1289 0,'0'0'0'0,"0"0"0"16,11-10 0-16,-11 10 370 0,0 0-370 0,0 0 371 15,-13 3-371-15,13-3 227 0,0 0-227 0,-12 7 228 16,-2 3-228-16,14-10 125 0,0 0-125 0,-8 19 125 16,-1 5-125-16,9-24 97 0,0 0-97 0,-4 29 98 15,-3 9-98-15,7-38 51 0,0 0-51 0,0 36 52 16,7 4-52-16,-7-40 33 0,0 0-33 0,6 39 34 0,2-1-34 16,-8-38 9-16,0 0-9 0,16 29 10 0,1-5-10 15,-17-24 29-15,0 0-29 0,27 3 29 0,2-13-29 16,-29 10 27-16,0 0-27 0,41-26 27 0,9-17-27 15,-50 43 55-15,0 0-55 0,72-63 55 0,19-21-55 0,-91 84-2 16,0 0 2-16,91-95-2 0,3-11 2 0,-94 106 19 16,0 0-19-16,96-93 20 0,2 2-20 0,-98 91-4 15,0 0 4-15,78-75-3 0,-9 11 3 0,-69 64-8 16,0 0 8-16,47-42-7 0,-21 14 7 0,-26 28-4 0,0 0 4 16,9-12-3-16,-18 24 3 0,9-12-155 15,0 0 155-15,-21 12-155 0,-10 9 155 0,31-21-446 0,0 0 446 16,-39 27-446-16,-3 7 446 0,-35 28-1438 0</inkml:trace>
  <inkml:trace contextRef="#ctx0" brushRef="#br0" timeOffset="66621.75">13240 13747 1222 0,'0'0'0'0,"0"14"0"0,0 8 0 0,0-22 296 16,0 0-296-16,-2 29 296 0,-3 7-296 0,5-36 258 15,0 0-258-15,-4 38 259 0,-1 7-259 0,5-45 196 16,0 0-196-16,-3 42 197 0,1 5-197 0,2-47 71 16,0 0-71-16,2 39 71 0,1-4-71 0,-3-35 84 15,0 0-84-15,5 20 84 0,4-11-84 0,-9-9 49 16,0 0-49-16,25-14 50 0,6-25-50 0,-31 39-11 16,0 0 11-16,49-49-10 0,14-14 10 0,-63 63 22 0,0 0-22 15,89-96 22-15,19-29-22 0,-108 125-19 0,0 0 19 16,119-115-18-16,16-2 18 0,-135 117 25 0,0 0-25 15,111-110 26-15,-4 4-26 0,-107 106 6 0,0 0-6 0,82-76 7 16,-21 20-7-16,-61 56 0 0,0 0 0 0,40-40 0 16,-15 18 0-16,-25 22 29 0,0 0-29 0,9-7 29 15,-18 14-29-15,9-7-15 0,0 0 15 0,-12 12-15 16,-9 10 15-16,21-22 27 0,0 0-27 0,-20 19 27 16,0 5-27-16,20-24-227 0,0 0 227 0,-18 22-226 15,1-1 226-15,-20 22-1993 0</inkml:trace>
  <inkml:trace contextRef="#ctx0" brushRef="#br0" timeOffset="68471.36">22056 13728 1804 0,'0'0'0'0,"0"0"0"15,19 15 0-15,-19-15 196 0,0 0-196 0,-5-6 196 16,-9-13-196-16,14 19 114 0,0 0-114 0,-7-16 115 16,2 3-115-16,5 13 49 0,0 0-49 0,8-16 50 15,10 2-50-15,-18 14-1 0,0 0 1 0,28-5 0 16,9 7 0-16,-37-2 25 0,0 0-25 0,38 10 26 0,4 9-26 15,-42-19 22-15,0 0-22 0,37 24 22 0,-1 7-22 16,-36-31 10-16,0 0-10 0,34 31 11 0,-3 5-11 16,-31-36 98-16,0 0-98 0,30 36 98 0,-8-3-98 15,-22-33 59-15,0 0-59 0,30 25 59 0,0-4-59 0,-30-21 77 16,0 0-77-16,40 5 77 0,9-12-77 0,-49 7 34 16,0 0-34-16,75-31 35 0,18-22-35 0,-93 53-1 15,0 0 1-15,110-77 0 0,17-24 0 0,-127 101 14 16,0 0-14-16,144-107 15 0,16-9-15 0,-160 116 7 15,0 0-7-15,166-117 8 0,11-2-8 0,-177 119 1 16,0 0-1-16,162-97 1 0,-6 12-1 0,-156 85 4 0,0 0-4 16,106-56 4-16,-32 23-4 0,-74 33-76 0,0 0 76 15,42-17-75-15,-32 17 75 0,-10 0-869 0,0 0 869 16,-3 16-869-16,-22 13 869 0,-3 17-728 0</inkml:trace>
  <inkml:trace contextRef="#ctx0" brushRef="#br0" timeOffset="107165.86">23123 6386 1166 0,'0'0'0'0,"0"0"0"16,0 0 0-16,0 0 306 0,0 0-306 0,0 0 307 15,0 0-307-15,0 0 236 0,0 0-236 0,0 0 236 16,0 0-236-16,0 0 164 0,0 0-164 0,0 0 164 16,0 0-164-16,0 0 141 0,0 0-141 0,0 0 142 15,0 0-142-15,0 0 100 0,0 0-100 0,0 0 101 16,-14-19-101-16,14 19 66 0,0 0-66 0,-12-17 66 16,-10-9-66-16,22 26 50 0,0 0-50 0,-20-32 51 0,-1-10-51 15,21 42 65-15,0 0-65 0,-17-46 66 16,3-5-66-16,14 51 0 0,0 0 0 0,-5-57 0 0,8-7 0 15,-3 64 51-15,0 0-51 0,5-66 51 0,9-5-51 0,-14 71-26 16,0 0 26-16,25-84-25 0,8-7 25 0,-33 91 15 16,0 0-15-16,33-79 15 0,2 11-15 0,-35 68-26 15,0 0 26-15,40-55-25 0,2 12 25 0,-42 43 4 16,0 0-4-16,33-28 5 0,-3 15-5 0,-30 13 30 16,0 0-30-16,23-12 30 0,-2 8-30 0,-21 4-24 15,0 0 24-15,19-3-23 0,-1 3 23 0,-18 0 3 16,0 0-3-16,14 0 4 0,-6 0-4 0,-8 0 0 0,0 0 0 15,0 0 0-15,9 0 0 0,-9 0-4 0,0 0 4 16,0 0-3-16,-9-4 3 0,9 4-3 0,0 0 3 16,-10 0-2-16,-1 0 2 0,11 0-87 0,0 0 87 0,-15 0-87 15,-5-1 87-15,20 1-46 0,0 0 46 0,-21 0-45 16,-1-4 45-16,22 4-40 0,0 0 40 0,-28-3-39 16,-4-6 39-16,32 9-48 0,0 0 48 0,-29-9-48 15,2 6 48-15,27 3-2 0,0 0 2 0,-21-3-1 16,2-3 1-16,19 6-4 0,0 0 4 0,-16 0-3 15,4 2 3-15,12-2-6 0,0 0 6 0,-14 4-6 16,2-1 6-16,12-3-7 0,0 0 7 0,-10 2-6 16,-1 1 6-16,11-3-1 0,0 0 1 0,-9 4 0 15,4-1 0-15,5-3 35 0,0 0-35 0,-9 3 35 16,1 3-35-16,8-6 59 0,0 0-59 0,-9 0 60 16,-2 3-60-16,11-3 56 0,0 0-56 0,-8 0 56 0,-1-3-56 15,9 3 10-15,0 0-10 0,0 0 10 0,12-12-10 16,-12 12 40-16,0 0-40 0,18-18 40 0,6 0-40 15,-24 18 41-15,0 0-41 0,30-24 41 0,5-7-41 16,-35 31 22-16,0 0-22 0,38-24 23 0,6-7-23 0,-44 31-6 16,0 0 6-16,42-21-5 0,1 4 5 0,-43 17 36 15,0 0-36-15,35-10 36 0,-3 8-36 0,-32 2 26 16,0 0-26-16,26 12 26 0,-7 9-26 0,-19-21 1 16,0 0-1-16,6 32 2 0,-12 15-2 0,6-47 1 15,0 0-1-15,-8 44 1 0,-6 2-1 0,14-46-126 16,0 0 126-16,-13 40-125 0,1 1 125 0,12-41-628 0,0 0 628 15,-9 31-628-15,4-3 628 0,-7 28-1386 0</inkml:trace>
  <inkml:trace contextRef="#ctx0" brushRef="#br0" timeOffset="107616.9">23218 4598 1726 0,'0'0'0'0,"0"0"0"16,9-2 0-16,-9 2 271 0,0 0-271 0,0 0 272 16,0-7-272-16,0 7 194 0,0 0-194 0,8-12 194 0,6-5-194 15,-14 17 118-15,0 0-118 0,26-31 118 0,9-17-118 16,-35 48 23-16,0 0-23 0,42-46 24 0,6-6-24 15,-48 52 36-15,0 0-36 0,43-48 37 0,-1-3-37 0,-42 51 11 16,0 0-11-16,32-42 11 0,-6 8-11 0,-26 34 30 16,0 0-30-16,19-24 30 0,-7 7-30 0,-12 17 2 15,0 0-2-15,9-10 2 0,-4 6-2 0,-5 4 0 16,0 0 0-16,0 0 1 0,0 0-1 0,0 0 0 16,0 0 0-16,-5 7 0 0,1 5 0 0,4-12-8 15,0 0 8-15,-7 12-8 0,0 4 8 0,7-16-34 16,0 0 34-16,-3 24-34 0,3 6 34 0,3 3 44 0,3-2-44 15,-3 2 44-15,6 6-44 0,-9-39 45 0,0 0-45 16,12 43 46-16,6 7-46 0,-18-50 30 0,0 0-30 16,17 55 30-16,1 3-30 0,-18-58 81 0,0 0-81 0,19 60 81 15,0 4-81-15,-1-13 6 0,-3-3-6 0,-1-8 6 16,-3-10-6-16,-11-30-39 0,0 0 39 0,15 33-38 16,1-9 38-16,-2-8-540 0,0-4 540 0,0-4-540 15,-2-4 540-15,15 8-1509 0</inkml:trace>
  <inkml:trace contextRef="#ctx0" brushRef="#br0" timeOffset="108032.86">23829 4641 1849 0,'0'0'0'0,"0"0"0"0,0 0 0 15,0 0 240-15,0 0-240 0,0 0 240 0,9-9-240 0,-4 0 148 16,-1 3-148-16,1-3 149 0,-1-1-149 16,-3 1 151-16,1 4-151 0,0-2 151 0,-2-1-151 0,0-1 111 15,0-1-111-15,2 1 112 0,3 1-112 0,-2 1 42 16,6-5-42-16,-2 3 43 0,0-1-43 0,-2-1 65 16,0 1-65-16,-5 10 66 0,9-5-66 0,2 5-38 15,6 5 38-15,-6 2-38 0,-1 5 38 0,1 0 45 16,-1 4-45-16,-1-3 46 0,-4-1-46 0,4 2-50 15,0 0 50-15,-1 1-50 0,-1-3 50 0,-2 4 64 0,1-1-64 16,-3-6 64-16,1-1-64 0,1-1 3 0,-5-2-3 16,0-5 4-16,0 0-4 0,2-5-2 0,-1-7 2 15,1 3-2-15,0-4 2 0,-2-1 44 0,0-1-44 16,0-9 45-16,-2-4-45 0,-3-8-38 0,-2-3 38 0,0 3-37 16,-2 0 37-16,4 5 46 0,3 0-46 0,2 7 47 15,2 7-47-15,0-2-82 0,-1 3 82 0,1 8-81 16,2-1 81-16,-4 9-284 0,14-9 284 0,-7 11-284 15,1 2 284-15,8 1-1961 0</inkml:trace>
  <inkml:trace contextRef="#ctx0" brushRef="#br0" timeOffset="108615.76">24238 4133 2017 0,'0'0'0'0,"0"0"0"0,-7 7 0 15,7-7 280-15,0 0-280 0,0 0 281 0,0 0-281 0,0 0 187 16,-7 1-187-16,7-1 188 0,-9 7-188 0,4 2 109 16,0-1-109-16,0 4 109 0,-1 2-109 0,1 3-2 15,0 2 2-15,1 2-1 0,1-1 1 0,1 3 16 16,2 1-16-16,2 0 17 0,1 0-17 0,4 0 1 16,4-5-1-16,-1-6 1 0,3-1-1 0,-1-5 39 15,0-10-39-15,0-2 39 0,1-7-39 0,-3-4 2 16,1-5-2-16,-3 6 2 0,1-4-2 0,0 2 3 15,-2 2-3-15,-2-4 4 0,-3 2-4 0,-2-6 7 0,-2 3-7 16,0-1 8-16,-1 2-8 0,-1 0 6 16,-1 2-6-16,0 5 7 0,0 0-7 0,-1 0-40 0,1 0 40 15,5 12-40-15,-5-7 40 0,5 7 18 0,0 0-18 16,0 0 18-16,-2 7-18 0,2-7 16 0,0 12-16 0,2 0 17 16,3 0-17-16,-3 4 1 0,1 1-1 0,1 2 1 15,1-4-1-15,4 2 58 0,3 2-58 0,0-3 59 16,-3-3-59-16,1-2 0 0,6-3 0 0,-4 1 0 15,-1-2 0-15,1-4 14 0,0-3-14 0,1-3 15 16,-1-1-15-16,-2-1 26 0,3-2-26 0,-6-5 26 16,1-3-26-16,-1-3-2 0,-3-6 2 0,-1 6-2 15,1-6 2-15,-3 3-40 0,1-1 40 0,-2 1-40 16,-2-1 40-16,-1-2-29 0,1-4 29 0,0 8-29 16,1 4 29-16,-1 4 7 0,-2 4-7 0,3-1 8 15,1 2-8-15,0 7-48 0,0 0 48 0,0 0-47 16,5 7 47-16,-2 2 46 0,-1 3-46 0,2 3 47 0,-3-3-47 15,3 5 61-15,-2 2-61 0,1 0 62 0,2-2-62 16,-1 2-17-16,1 2 17 0,0-2-16 0,1 1 16 16,1-4 30-16,0-4-30 0,-2 0 30 0,0-4-30 0,2 1 16 15,0-2-16-15,0-1 17 0,0-4-17 0,-7-2-94 16,9 0 94-16,-9 0-94 0,5-5 94 0,-5-5-679 16,0-2 679-16,0 0-679 0,-2 0 679 0,1-12-1283 15</inkml:trace>
  <inkml:trace contextRef="#ctx0" brushRef="#br0" timeOffset="108753.75">24437 3831 1647 0,'0'0'0'0,"0"0"0"0,-8-9 0 0,8 9 381 15,-13-10-381-15,13 10 381 0,-7-5-381 0,7 5 180 0,0 0-180 16,0 0 180-16,0 0-180 0,0 0 85 0,0 0-85 16,0 0 86-16,11 3-86 0,-11-3-201 0,12 9 201 0,-3-6-201 15,3 2 201-15,9 2-1794 0</inkml:trace>
  <inkml:trace contextRef="#ctx0" brushRef="#br0" timeOffset="109118.63">24574 3740 2331 0,'0'0'0'0,"5"0"0"15,7 0 0-15,-7 3 302 0,2 0-302 0,-7-3 303 16,9 9-303-16,-4 0 157 0,-1-2-157 0,3 10 158 0,3 2-158 15,-1 5 130-15,-4 5-130 0,2-3 130 0,-2-2-130 16,2 5-33-16,-1 5 33 0,1-7-33 0,0 3 33 16,0-8 46-16,0-1-46 0,0-6 46 0,-2-3-46 0,2-9 0 15,-4 3 0-15,-3-6 0 0,9 0 0 0,-9 0 14 16,14-6-14-16,-12 0 15 0,5-13-15 0,-5-5-7 16,1-5 7-16,1 1-6 0,-1 1 6 0,1-4 0 15,-1-2 0-15,-1 6 0 0,-2 3 0 0,2 0-41 16,-1 3 41-16,4 6-40 0,2-1 40 0,0 4-1 15,-1 4 1-15,-6 1 0 0,-4 1 0 0,4 6-4 16,0 0 4-16,0 0-4 0,12 9 4 0,-5-4-9 16,-1 6 9-16,1 1-8 0,0-4 8 0,3 4-3 0,1 4 3 15,1-4-3-15,0 3 3 0,-1-3-2 0,-1 0 2 16,1 0-2-16,-1 0 2 0,-1-8 38 0,-2-3-38 16,-7-1 39-16,10 11-39 0,-3-6-237 0,0-5 237 15,2 0-236-15,0-5 236 0,8-2-2161 0</inkml:trace>
  <inkml:trace contextRef="#ctx0" brushRef="#br0" timeOffset="110334.12">25486 3271 1177 0,'0'0'0'0,"0"0"0"16,0 0 0-16,0 0 386 0,-7-3-386 0,7 3 387 0,-13-4-387 15,5 8 287-15,-1-4-287 0,0 3 287 0,2 1-287 16,-3 1 177-16,-1 2-177 0,4 1 178 0,4-4-178 0,-4 4 128 16,0 4-128-16,-11 7 128 0,-6 10-128 0,8 2 52 15,4 2-52-15,3-6 53 0,2-8-53 0,4 5 47 16,3 4-47-16,3-4 47 0,4 0-47 0,2-4 41 15,1-8-41-15,3-2 42 0,2-4-42 0,-1-6 1 16,0-6-1-16,2 0 1 0,-4-3-1 0,0-6 48 16,1-4-48-16,-1-2 49 0,-2 1-49 0,-1-4-41 15,-4-2 41-15,1 5-40 0,-1 1 40 0,-2-3-34 16,-3 3 34-16,-1-1-33 0,-3 0 33 0,1 3 16 16,-3-1-16-16,3 2 17 0,-2 1-17 0,1 1-50 0,1 3 50 15,1 3-50-15,0 2 50 0,2 7 18 0,0-5-18 16,0 5 19-16,0 0-19 0,0 0 5 0,4 9-5 15,-1-1 5-15,1 3-5 0,4 1 32 0,-1 3-32 16,4 2 33-16,3 4-33 0,2 1 11 0,-4-1-11 0,2-2 11 16,-2-2-11-16,2-2 6 0,-2-3-6 0,0-3 6 15,1 1-6-15,-3-5-134 0,1-5 134 0,1-5-134 16,2-2 134-16,12-5-2291 0</inkml:trace>
  <inkml:trace contextRef="#ctx0" brushRef="#br0" timeOffset="110566.79">25756 2966 1603 0,'0'0'0'0,"0"0"0"0,14-9 0 16,-14 9 415-16,0 0-415 0,0 0 415 0,0 0-415 15,0 0 275-15,-5 9-275 0,3-4 275 0,1 2-275 16,-5 12 159-16,1 1-159 0,5 8 159 0,4 4-159 0,-6 2 77 16,0-1-77-16,0-9 77 0,-1-5-77 0,-1-2 8 15,1 2-8-15,6 2 8 0,4-2-8 0,0-7 32 16,0 1-32-16,2 1 32 0,0-5-32 0,0-6 1 15,1 2-1-15,1-5 1 0,1 0-1 0,-2-3-101 16,-1-2 101-16,2-2-100 0,-1-2 100 0,2 1-481 16,0 4 481-16,1-11-480 0,-1-2 480 0,14-18-1602 15</inkml:trace>
  <inkml:trace contextRef="#ctx0" brushRef="#br0" timeOffset="111881.26">22793 8073 1614 0,'0'0'0'0,"0"0"0"15,-3 24 0-15,3-24 231 0,0 0-231 0,0 0 232 16,-5 5-232-16,5-5 230 0,0 0-230 0,0 0 231 15,0 0-231-15,0 0 98 0,0 0-98 0,0 0 99 16,-4 16-99-16,4-16 50 0,0 0-50 0,0 19 50 16,2 5-50-16,-2-24 54 0,0 0-54 0,3 24 55 15,4 3-55-15,-7-27 41 0,0 0-41 0,9 19 42 16,3 2-42-16,-12-21 11 0,0 0-11 0,12 15 11 0,2-10-11 16,-14-5 33-16,0 0-33 0,16 4 33 0,-5-4-33 15,-11 0 1-15,0 0-1 0,8-7 1 0,-4-2-1 16,-4 9 11-16,0 0-11 0,3-8 11 0,-8-8-11 0,5 16 4 15,0 0-4-15,-3-12 5 0,-10 4-5 0,13 8 2 16,0 0-2-16,-10-11 3 0,-1 3-3 0,11 8-38 16,0 0 38-16,-8-6-37 0,1 3 37 0,7 3 27 15,0 0-27-15,0 0 27 0,-7 0-27 0,7 0-2 16,0 0 2-16,-6 3-1 0,3 10 1 0,3-13-1 16,0 0 1-16,0 12-1 0,0 0 1 0,0-12 36 15,0 0-36-15,2 12 36 0,1 3-36 0,-3-15-13 0,0 0 13 16,4 9-12-16,-3-3 12 0,-1-6 30 0,0 0-30 15,0 0 30-15,0 0-30 0,0 0 2 0,0 0-2 16,-1-3 2-16,1-9-2 0,0 12-2 0,0 0 2 16,-6-14-1-16,3 4 1 0,3 10 8 0,0 0-8 15,-5-7 9-15,1-1-9 0,4 8 3 0,0 0-3 0,0 0 3 16,-7-7-3-16,7 7-28 0,0 0 28 0,0 0-28 16,-7 19 28-16,7-19 36 0,0 0-36 0,0 8 36 15,0 2-36-15,0-10-265 0,0 0 265 0,9 6-265 16,5-10 265-16,5 8-1932 0</inkml:trace>
  <inkml:trace contextRef="#ctx1" brushRef="#br0">29699 8953 0,'0'0'0</inkml:trace>
  <inkml:trace contextRef="#ctx0" brushRef="#br0" timeOffset="113182.08">24240 8077 1524 0,'0'0'0'0,"0"0"0"0,0 0 0 16,0 0 300-16,-2-19-300 0,2 19 301 0,-3-9-301 15,3 9 252-15,-4-9-252 0,4 9 252 0,0 0-252 0,0 0 103 16,0 0-103-16,0 0 103 0,0 0-103 0,0 0 45 16,0 0-45-16,0 0 46 0,-2 12-46 0,2-3 27 15,0 3-27-15,0 0 27 0,0 0-27 0,0 0 37 16,2 4-37-16,0-4 37 0,-2 0-37 0,3 0 13 16,1 0-13-16,-1-2 13 0,1-2-13 0,1-2 13 15,0-3-13-15,-5-3 14 0,13 5-14 0,-6-5 4 16,1 2-4-16,1-4 5 0,-5 1-5 0,3-8 37 0,-2-3-37 15,-2 5 38-15,1 4-38 0,-2-6 0 0,-1-3 0 16,-1 12 0-16,-1-10 0 0,1 10 0 0,-4-12 0 16,4 12 1-16,-7-12-1 0,2 3 7 0,-2 1-7 15,7 8 8-15,-9-7-8 0,9 7 7 0,-9-5-7 16,9 5 8-16,-7 0-8 0,7 0-1 0,-8 0 1 0,8 0-1 16,-7 1 1-16,7-1-5 0,0 0 5 0,0 0-5 15,0 0 5-15,0 0 4 0,-6 7-4 16,6-7 4-16,-7 12-4 0,4-3 0 0,1 1 0 0,0-1 0 15,2-3 0-15,2 3 23 0,3 3-23 0,1-3 24 16,1-4-24-16,0-4-17 0,0-2 17 0,0 1-17 16,-2-2 17-16,4 2 45 0,-1-9-45 0,1 6 46 15,0-4-46-15,-2 2-28 0,-4-7 28 0,1 5-28 16,-4 2 28-16,0-2 51 0,-2-1-51 0,2 8 51 16,0 0-51-16,0 0-51 0,-5-7 51 0,5 7-51 15,-7-5 51-15,7 5-2 0,-14-9 2 0,14 9-2 0,-9 0 2 16,9 0 1-16,-9 0-1 0,9 0 1 0,0 0-1 15,0 0 7-15,-7 9-7 0,6-4 8 0,-6 3-8 16,3 3-682-16,1-3 682 0,-4 11-1720 0,14-38 1720 16</inkml:trace>
  <inkml:trace contextRef="#ctx0" brushRef="#br0" timeOffset="115831.61">26459 7478 1177 0,'0'0'0'0,"0"0"0"16,0 0 0-16,0 0 330 0,0 0-330 0,0 0 331 15,0 0-331-15,0 0 213 0,0 0-213 0,0 0 214 16,0 0-214-16,0 0 94 0,0 0-94 0,0 0 95 15,0 0-95-15,0 0 51 0,0 0-51 0,0 0 52 16,-7 24-52-16,7-24 4 0,0 0-4 0,-2 17 5 0,2 5-5 16,0-22-9-16,0 0 9 0,2 21-9 0,3-2 9 15,-5-19 22-15,0 0-22 0,11 12 23 0,-3-7-23 0,-8-5 48 16,0 0-48-16,12 0 48 0,1-5-48 0,-13 5-15 16,0 0 15-16,10-16-14 0,1-3 14 0,-11 19 1 15,0 0-1-15,5-20 1 0,-3-4-1 0,-2 24 1 16,0 0-1-16,-2-21 1 0,-2 2-1 0,4 19 75 15,0 0-75-15,-7-15 76 0,-5 3-76 0,12 12 61 16,0 0-61-16,-9-9 62 0,1 4-62 0,8 5 59 0,0 0-59 16,-11-2 59-16,-1 2-59 0,12 0 20 0,0 0-20 15,-16 14 20-15,-5 10-20 0,21-24 3 0,0 0-3 16,-12 26 3-16,3 5-3 0,9-31 7 0,0 0-7 16,-3 24 7-16,5 3-7 0,-2-27-6 0,0 0 6 15,8 17-5-15,8-5 5 0,-16-12 22 0,0 0-22 16,19 7 23-16,6-7-23 0,-25 0 43 0,0 0-43 15,21-5 44-15,0-7-44 0,-21 12-16 0,0 0 16 0,17-15-15 16,-8-10 15-16,-9 25 14 0,0 0-14 0,7-24 15 16,-5-1-15-16,-2 25-1 0,0 0 1 0,-2-21-1 15,-3 4 1-15,5 17 13 0,0 0-13 0,-9-14 14 16,-2 4-14-16,11 10-38 0,0 0 38 0,-8-7-37 16,-3 4 37-16,11 3 20 0,0 0-20 0,-9-2 20 15,-1 2-20-15,10 0 58 0,0 0-58 0,-14 9 58 16,-2 3-58-16,16-12 0 0,0 0 0 0,-12 20 0 15,0 2 0-15,12-22 11 0,0 0-11 0,-4 24 11 16,4 0-11-16,0-24-32 0,0 0 32 0,7 21-32 0,4-5 32 16,-11-16 52-16,0 0-52 0,14 8 53 0,5-4-53 15,-19-4-7-15,0 0 7 0,16-9-6 0,-1-5 6 16,-15 14-2-16,0 0 2 0,13-14-1 0,-3-4 1 16,-10 18 0-16,0 0 0 0,2-18 0 0,-4 0 0 0,2 18 4 15,0 0-4-15,-3-12 4 0,-4 0-4 0,7 12-9 16,0 0 9-16,-6-7-9 0,-1 3 9 0,7 4-5 15,0 0 5-15,-14 11-4 0,-5 9 4 0,19-20-15 16,0 0 15-16,-15 21-15 0,1 1 15 0,14-22 33 16,0 0-33-16,-9 24 34 0,4 0-34 0,5-24-13 0,0 0 13 15,0 21-12-15,5 1 12 0,-5-22 20 0,0 0-20 16,9 12 20-16,3-3-20 0,-12-9 26 0,0 0-26 16,17 3 26-16,-1-10-26 0,-16 7-11 0,0 0 11 15,16-8-11-15,-1-8 11 0,-15 16 41 0,0 0-41 0,9-17 42 16,-5-2-42-16,-4 19-37 0,0 0 37 0,0-12-37 15,-4 0 37-15,4 12-1 0,0 0 1 16,-7-9 0-16,-3 3 0 0,10 6-2 0,0 0 2 0,-11-4-1 16,-3 4 1-16,14 0-12 0,0 0 12 15,-14 7-12-15,0 5 12 0,14-12 18 0,0 0-18 0,-12 16 18 16,2-3-18-16,10-13-34 0,0 0 34 0,-6 19-33 16,6 0 33-16,0-19 9 0,0 0-9 0,6 12 9 15,2 0-9-15,-8-12 0 0,0 0 0 0,11 9 1 16,3-6-1-16,-14-3 27 0,0 0-27 0,12 0 27 15,2-7-27-15,-14 7 0 0,0 0 0 0,10-5 0 0,1-7 0 16,-11 12 3-16,0 0-3 0,7-12 4 16,-2-7-4-16,-5 19-18 0,0 0 18 0,2-17-18 0,-4-2 18 15,2 19-26-15,0 0 26 0,-5-19-26 0,-2 2 26 16,7 17 16-16,0 0-16 0,-7-12 17 0,0 3-17 16,7 9-48-16,0 0 48 0,-7-3-47 0,2 0 47 0,5 3 48 15,0 0-48-15,-7 0 48 0,-2 6-48 0,9-6-44 16,0 0 44-16,-9 11-44 0,1 1 44 0,8-12-2 15,0 0 2-15,-6 13-1 0,3 5 1 0,3-18-1 16,0 0 1-16,2 15 0 0,1-6 0 0,-3-9 34 16,0 0-34-16,5 7 34 0,4-4-34 0,-9-3-36 15,0 0 36-15,7 0-35 0,2-3 35 0,-9 3-13 16,0 0 13-16,7-9-12 0,-2 2 12 0,-5 7-7 0,0 0 7 16,2-8-7-16,-2-3 7 0,-2 6-2 0,-2-4 2 15,4 9-2-15,0 0 2 0,0 0-57 0,-5-6 57 0,5 6-56 16,-9 0 56-16,9 0 27 0,-8-4-27 0,8 4 27 15,-5 7-27-15,5-7-11 0,-9 5 11 16,5 2-10-16,1 0 10 0,-1 2-1 0,1 3 1 0,1-4-1 16,0 4 1-16,2-2 0 0,0-1 0 0,0 3 0 15,2-3 0-15,0-4 2 0,1 2-2 0,-3-7 2 16,7 8-2-16,-7-8-20 0,13 4 20 0,-13-4-19 16,8-6 19-16,-1 3 3 0,2-6-3 0,0 3 4 15,-2-6-4-15,0 0 11 0,-2-7-11 0,0 2 11 16,-1 1-11-16,-1-5 39 0,-3-3-39 0,0 12 39 15,0 9-39-15,0 3-11 0,-9-12 11 0,9 12-10 16,-8-3 10-16,1 3 11 0,-2 0-11 0,9 0 11 16,-9 0-11-16,9 0-39 0,-10 3 39 0,3 0-38 15,-2 6 38-15,-1 0-244 0,-3 3 244 0,5 3-244 0,1-3 244 16,-7 16-1916-16</inkml:trace>
  <inkml:trace contextRef="#ctx0" brushRef="#br0" timeOffset="121246.53">26534 7795 1054 0,'0'0'0'0,"0"0"0"15,0 0 0-15,0 0 250 0,0 0-250 0,0 0 250 16,0 0-250-16,0 0 201 0,0 0-201 0,0 0 202 15,0 0-202-15,0 0 111 0,0 0-111 0,0 0 111 16,0 0-111-16,0 0 76 0,0 0-76 0,0 0 77 16,0 0-77-16,0 0 77 0,0 7-77 0,0 1 78 15,-2-2-78-15,2 2 22 0,0 3-22 0,0 1 22 16,0 1-22-16,0 1 50 0,0 0-50 0,0 5 51 16,0 1-51-16,0-1 45 0,0-3-45 0,0-1 46 15,2 0-46-15,-2 3 40 0,0-6-40 0,0 3 41 16,2-3-41-16,-2 0 5 0,1-7-5 0,1 6 6 15,0 1-6-15,0-4 20 0,-2 4-20 0,0-2 20 16,0-1-20-16,0 3 43 0,0-3-43 0,1 6 44 0,1 0-44 16,-2-1 0-16,0 0 0 0,0 0 1 0,0 1-1 15,0-5 10-15,-2 1-10 0,1 4 10 0,-1 6-10 0,0-8 4 16,2-4-4-16,0 10 5 0,0 7-5 0,0-13 0 16,2-4 0-16,-2 6 1 0,-2 6-1 0,2-9-1 15,-2-5 1-15,2 5 0 0,0 2 0 0,0-6 4 16,0-1-4-16,0 2 5 0,0 1-5 0,0-1-2 15,0-4 2-15,2 5-1 0,0-1 1 0,0-4 0 16,-1-2 0-16,-1-3 1 0,0 12-1 0,0-5 0 16,2-2 0-16,0 2 0 0,0 0 0 0,-2-7 0 0,1 10 0 15,-1-10 0-15,-1 7 0 0,1-7 3 16,0 0-3-16,0 0 3 0,1 9-3 0,1-2 0 0,-2 1 0 16,0-8 1-16,2 10-1 0,-2-10 2 0,0 0-2 0,0 0 3 15,0 0-3-15,0 0 1 0,2 9-1 0,-2-9 2 16,0 0-2-16,0 0 1 0,0 0-1 0,0 0 2 15,0 0-2-15,0 0 3 0,0 0-3 0,0 0 4 16,0 0-4-16,0 0 2 0,7 0-2 0,-7 0 2 16,0 0-2-16,0 0 5 0,0 0-5 0,0 0 5 15,0 0-5-15,0 0 0 0,0 0 0 0,0 0 0 16,0 0 0-16,0 0-1 0,0 0 1 0,0 0 0 16,0 0 0-16,0 0-1 0,0 0 1 0,0 0 0 15,0 0 0-15,0 0 5 0,0 0-5 0,0 0 5 16,0 0-5-16,0 0 0 0,3 9 0 0,-3-9 0 15,5 6 0-15,-5-6 1 0,0 0-1 0,0 0 1 0,0 0-1 16,0 0 1-16,0 0-1 0,0 0 1 0,0 0-1 16,0 0 0-16,0 0 0 0,0 0 0 0,0 0 0 15,0 0 0-15,0 0 0 0,0 0 0 0,0 0 0 0,0 0 0 16,0 0 0-16,0 0 1 0,0 0-1 0,0 0 0 16,-3-6 0-16,3 6 0 0,-7-9 0 0,3 2 0 15,3 0 0-15,1 7 0 0,-6-8 0 0,6 8 0 16,-7-9 0-16,7 9 0 0,-7-8 0 0,7 8 2 15,-8-9-2-15,8 9 2 0,-7-7-2 0,7 7 0 16,-7-7 0-16,7 7 0 0,0 0 0 0,0 0 0 16,0 0 0-16,0 0 0 0,0 0 0 0,0 0 0 0,0 0 0 15,0 0 0-15,0 0 0 0,0 0-3 0,0 0 3 16,0 0-2-16,0 0 2 0,0 0-13 0,0 0 13 16,0 0-12-16,0 0 12 0,0 0-4 0,0 0 4 0,0 0-4 15,1 16 4-15,-1-8-3 0,0 3 3 0,2-3-3 16,2-1 3-16,-3 2 0 0,1-1 0 0,0-1 1 15,0-4-1-15,-2-3-1 0,3 11 1 0,-3-11-1 16,0 0 1-16,0 0 1 0,0 0-1 0,0 0 1 16,0 0-1-16,0 0 4 0,0 0-4 0,0 0 4 15,0 0-4-15,0 0 7 0,0 0-7 0,0 0 8 16,0 0-8-16,0 0 3 0,0 0-3 0,0 0 4 16,0 0-4-16,0 0 2 0,-9-5-2 0,9 5 2 15,-5-12-2-15,2 3 1 0,-3-1-1 0,3 5 2 16,-2-4-2-16,5 9-1 0,0 0 1 0,-4-7-1 15,2 0 1-15,2 7 0 0,0 0 0 0,-1-5 1 16,-3-2-1-16,4 7 0 0,0 0 0 0,0 0 0 0,-5-8 0 16,5 8 0-16,0 0 0 0,0 0 1 0,-7-6-1 15,7 6-2-15,0 0 2 0,0 0-1 0,-9 0 1 16,9 0 0-16,0 0 0 0,0 0 1 0,-8 0-1 16,8 0-2-16,0 0 2 0,0 0-1 0,-7 4 1 0,7-4 0 15,0 0 0-15,0 0 0 0,0 0 0 0,0 0-5 16,0 0 5-16,0 0-4 0,0 0 4 0,0 0 0 15,0 0 0-15,0 0 0 0,0 0 0 0,0 0 6 16,0 0-6-16,0 0 6 0,0 0-6 0,0 0 3 16,0 0-3-16,0 0 4 0,0 0-4 0,0 0 13 15,0 0-13-15,0 0 14 0,0 0-14 0,0 0 55 16,0 0-55-16,0 0 56 0,8 5-56 0,-8-5 33 16,0 0-33-16,7 5 34 0,4 2-34 0,-11-7 0 0,0 0 0 15,12 7 0-15,2 2 0 0,-14-9 33 0,0 0-33 0,14 12 33 16,0-4-33-16,-14-8-33 0,0 0 33 15,14 9-33-15,-2 1 33 0,-12-10 34 0,0 0-34 0,11 3 34 16,-1 3-34-16,-10-6 0 0,0 0 0 0,7 0 0 16,-2 0 0-16,-5 0-1 0,0 0 1 0,7-7-1 15,2-4 1-15,-9 11 36 0,0 0-36 0,7-12 36 16,-2-3-36-16,-5 15 5 0,0 0-5 0,7-15 5 16,2-1-5-16,-9 16 0 0,0 0 0 0,9-15 1 15,1-3-1-15,-10 18 0 0,0 0 0 0,9-15 0 16,-2 0 0-16,-7 15-44 0,0 0 44 0,5-9-43 15,0 2 43-15,-5 7 17 0,0 0-17 0,0 0 17 16,0 0-17-16,0 0-43 0,0 0 43 0,0 0-42 0,-1 7 42 16,1-7 53-16,0 0-53 0,-4 9 53 0,-3 6-53 15,7-15-54-15,0 0 54 0,-7 15-53 0,0 6 53 16,7-21-29-16,0 0 29 0,-3 16-29 16,-3-1 29-16,6-15-386 0,0 0 386 0,2 10-385 0,2-3 385 0,1 9-1659 15</inkml:trace>
  <inkml:trace contextRef="#ctx0" brushRef="#br0" timeOffset="122631.42">26537 7874 998 0,'0'0'0'0,"0"0"0"0,0 0 0 0,0 0 188 0,0 0-188 16,0 0 188-16,0 0-188 0,0 0 168 0,0 0-168 0,0 0 169 15,0 0-169-15,0 0 198 0,0 0-198 0,0 0 198 16,0 0-198-16,0 0 131 0,0 0-131 0,0 0 132 16,0 0-132-16,0 0 93 0,-5 9-93 0,2-3 94 15,-3 5-94-15,1-1 49 0,-2 2-49 0,2 0 49 16,1 0-49-16,1 0 50 0,-1 4-50 0,3-8 51 16,-1-1-51-16,0 2 1 0,2-6-1 0,0-3 2 15,0 9-2-15,0-9 24 0,0 0-24 0,0 0 25 16,0 0-25-16,0 0-12 0,0 0 12 0,0 0-12 15,0 0 12-15,0 0 3 0,0 0-3 0,0 0 4 16,0 0-4-16,0 0 0 0,4-12 0 0,-3 5 1 0,-1-2-1 16,2 1 12-16,0-8-12 0,0 8 13 15,-1 4-13-15,3-5-4 0,-1-1 4 0,1 5-3 0,-1-2 3 16,1 2 18-16,1-5-18 0,-1 5 18 0,-1-2-18 16,-3 7-16-16,5-12 16 0,-5 12-15 0,6-9 15 0,-6 9 4 15,7-8-4-15,-7 8 4 0,0 0-4 0,0 0-5 16,0 0 5-16,0 0-5 0,0 0 5 0,0 0 44 15,0 0-44-15,0 0 45 0,0 0-45 0,0 0 8 16,0 0-8-16,0 0 8 0,0 0-8 0,0 0 7 16,0 0-7-16,0 0 8 0,0 0-8 0,0 0 5 15,-4 12-5-15,4-12 5 0,-5 8-5 0,1-1 2 16,-1 2-2-16,0 6 2 0,-2 4-2 0,0 2 4 16,-2-1-4-16,2-4 5 0,2-4-5 0,0 0 0 15,-1-4 0-15,3 2 1 0,1-1-1 0,-3 0 11 0,3-4-11 16,2-5 11-16,-1 7-11 0,1-7 3 0,0 0-3 0,0 0 4 15,0 0-4-15,0 0 3 0,0 0-3 16,0 0 3-16,0 0-3 0,0 0-1 0,0-9 1 0,0 2 0 16,0-1 0-16,0-1 1 0,0-3-1 0,1 3 1 15,1 3-1-15,0-5 0 0,1 3 0 0,1 3 0 16,-1-4 0-16,1-1 0 0,-1-2 0 0,1 3 0 16,-1 2 0-16,1-1-1 0,1-1 1 0,2 0-1 15,0 6 1-15,-7 3-5 0,7-7 5 0,-7 7-4 16,0 0 4-16,0 0-1 0,0 0 1 0,0 0 0 15,-2 7 0-15,2-7-3 0,0 0 3 0,0 0-2 16,-3 9 2-16,-1-1-2 0,-1 2 2 0,0 2-1 16,-1 1 1-16,-1-1-2 0,-3 0 2 0,3 1-1 15,2 1 1-15,0-2 1 0,-2 0-1 0,3-3 1 16,1-6-1-16,-1 6 5 0,-1-6-5 0,5-3 5 0,-7 12-5 16,7-12 3-16,0 0-3 0,0 0 4 0,0 0-4 15,0 0 0-15,0 0 0 0,0 0 0 0,0 0 0 0,0 0 5 16,5-9-5-16,-5 9 5 0,9-12-5 15,-4 2 0-15,2-2 0 0,0 4 1 0,2-1-1 0,-2-5 3 16,-2 2-3-16,0 4 3 0,-1 3-3 0,1-4 5 16,-2-1-5-16,1 4 6 0,-2-2-6 0,-1 1 0 15,1-3 0-15,0 5 1 0,1-2-1 0,-3 7 0 16,9-9 0-16,-9 9 0 0,0 0 0 0,0 0-3 16,0 0 3-16,0 0-2 0,5-2 2 0,-5 2 58 0,7-3-58 15,-7 3 58-15,0 0-58 0,0 0 18 0,9 0-18 16,0 3 19-16,1 3-19 0,1-3 40 0,-1-1-40 0,-1 5 40 15,0 5-40-15,-2-4 72 0,-4 2-72 0,2 4 73 16,1 5-73-16,2-7-1 0,1 0 1 16,-4-2-1-16,-3-1 1 0,2 0 18 0,1-6-18 0,-5-3 18 15,9 9-18-15,-9-9 40 0,12-4-40 0,-12 4 40 16,7 4-40-16,-7-4-13 0,7-4 13 0,-7 4-13 16,9-5 13-16,-6-2-70 0,-1-1 70 0,0 1-69 15,-2 2 69-15,0-4-424 0,0 6 424 0,0-6-424 16,0 2 424-16,0-5-1703 0</inkml:trace>
  <inkml:trace contextRef="#ctx1" brushRef="#br0" timeOffset="10850.51">33838 9590 0,'0'0'0,"0"0"0,19 0 0</inkml:trace>
  <inkml:trace contextRef="#ctx0" brushRef="#br0" timeOffset="124613.67">26829 8200 1356 0,'0'0'0'0,"0"0"0"0,0 0 0 15,0 0 316-15,0 0-316 0,0 0 316 0,0 0-316 0,0 0 241 16,0 0-241-16,0 0 242 0,0 0-242 0,0 0 151 16,0 0-151-16,0 0 152 0,0 0-152 0,0 0 91 15,0 0-91-15,0 0 91 0,18 5-91 0,-3-1 66 16,5-1-66-16,2 2 66 0,6 2-66 0,-28-7 30 16,0 0-30-16,39 4 30 0,10-4-30 0,-49 0 40 15,0 0-40-15,54-7 41 0,5-5-41 0,-59 12 61 16,0 0-61-16,68-18 61 0,9-7-61 0,5-4-5 0,11-11 5 15,-18-1-5-15,-9-5 5 0,-8-2 46 0,-11-4-46 16,0 7 46-16,-5 6-46 0,-42 39-35 0,0 0 35 16,61-50-34-16,9-5 34 0,-10 11 46 0,-6 8-46 15,-9-12 46-15,-8-1-46 0,-4 12-37 0,-3 4 37 16,1 1-36-16,3 1 36 0,-34 31 33 0,0 0-33 0,61-48 34 16,19-11-34-16,-15 11 0 0,-8 4 0 0,-6-3 0 15,-7 6 0-15,-9 10-33 0,-9 4 33 0,2 3-32 16,-2 0 32-16,0 3 34 0,0 2-34 0,4 0 34 15,0 6-34-15,-30 13-53 0,0 0 53 0,33-16-53 16,0 1 53-16,-33 15 29 0,0 0-29 0,30-16 29 16,-2 1-29-16,-7 1-5 0,-7-1 5 0,0 4-4 15,-2 6 4-15,-3-3-13 0,-4 4 13 0,2-1-13 16,0 2 13-16,-7 3 5 0,7-4-5 0,-7 4 5 16,0 0-5-16,0 0 0 0,0 0 0 0,0 0 0 15,0 0 0-15,0 0-10 0,0 0 10 0,0 0-10 16,0 0 10-16,0 0-10 0,0 0 10 0,0 0-9 0,-7 0 9 15,0 0 38-15,-2 0-38 0,2 4 38 0,-1-4-38 16,1 1-42-16,-2 1 42 0,2 0-41 0,2 1 41 16,-1 1 35-16,-1-4-35 0,7 0 35 0,-10 1-35 0,10-1-40 15,-12 2 40-15,12-2-40 0,-9 2 40 0,9-2 43 16,-9 3-43-16,9-3 43 0,-9 0-43 0,9 0-49 16,-12 0 49-16,5 0-49 0,0 0 49 0,0 0-47 15,-1-3 47-15,1 1-47 0,-2 0 47 0,0 1-18 16,-3-3 18-16,3 4-18 0,-1-3 18 0,-1 1-35 15,-1 2 35-15,1 0-35 0,3-2 35 0,-3 2-11 16,1 0 11-16,1 0-11 0,2 0 11 0,0 0 0 0,0 2 0 16,7-2 0-16,-10 2 0 0,10-2 2 0,0 0-2 0,0 0 2 15,0 0-2-15,0 0 48 0,7 0-48 0,0 0 49 16,0-2-49-16,3 0 0 0,1 1 0 0,4-3 0 16,6-1 0-16,0-2 13 0,0 0-13 0,2 2 13 15,0-2-13-15,-6 2 0 0,-5 2 0 0,0-1 0 16,-1 2 0-16,-2 4 39 0,-2 2-39 0,-7-4 40 15,10 8-40-15,-6-1 36 0,-1 2-36 0,1 1 36 16,-3 0-36-16,1 2 8 0,-2 2-8 0,0-2 9 16,-2 0-9-16,2 0 66 0,0 2-66 0,0-1 67 15,2 3-67-15,0 1-1 0,-2-5 1 0,2 4 0 16,-1-4 0-16,-1 0-38 0,0-7 38 0,2 5-38 16,2-5 38-16,-4-5-439 0,5 9 439 0,-5-9-438 0,9 1 438 15,-1 1-1754-15</inkml:trace>
  <inkml:trace contextRef="#ctx0" brushRef="#br0" timeOffset="124995.36">29141 6740 1961 0,'0'0'0'0,"3"-9"0"0,2-1 0 0,1 1 190 15,1-6-190-15,-2 3 191 0,0 0-191 0,0 0 132 16,1 3-132-16,-1-6 132 0,2-1-132 0,-4-1 110 0,3 2-110 16,-1-1 111-16,-2-1-111 0,1 3-2 0,-1 0 2 15,-1 1-2-15,-2-1 2 0,0 2 11 0,0 0-11 16,0 2 11-16,-2 1-11 0,-1 2 11 0,-1 2-11 16,4 5 11-16,0 0-11 0,0 0 45 0,-8 4-45 0,8-4 45 15,-13 3-45-15,6 6 65 0,-1 3-65 0,1 0 66 16,-2 3-66-16,2 9 95 0,0 0-95 0,2 7 96 15,3 5-96-15,0-3 72 0,0-2-72 0,4-4 72 16,2-1-72-16,1-4 6 0,2-5-6 0,2-1 6 16,-1-4-6-16,3-2 45 0,1-1-45 0,2-8 46 15,0 1-46-15,3-4 28 0,1-3-28 0,3-2 28 16,0-1-28-16,0-4-153 0,-2 0 153 0,-1-6-152 16,-1 0 152-16,-1-6-657 0,-1 0 657 0,-1-1-656 15,-1 1 656-15,11-18-1249 0</inkml:trace>
  <inkml:trace contextRef="#ctx0" brushRef="#br0" timeOffset="125896.14">29375 6400 2151 0,'0'0'0'0,"0"0"0"0,0 0 0 0,0 0 306 16,0 0-306-16,0 0 306 0,5-5-306 0,-5 5 200 15,9-12-200-15,-2 5 200 0,0 2-200 0,1-4 126 16,1 2-126-16,0 2 127 0,0-2-127 0,-1 2 46 15,1-2-46-15,0 2 46 0,0 2-46 0,-1-1 1 16,1 4-1-16,0 0 2 0,0 0-2 0,-1 4 1 0,1-1-1 16,0 2 1-16,-2 0-1 0,1 6 33 0,-1 1-33 15,0 0 33-15,-1 0-33 0,1 3 0 0,-2 0 0 16,0-2 0-16,-1 0 0 0,-1-1 5 16,1 0-5-16,-3-1 5 0,1 1-5 0,0-6-16 0,1 0 16 0,-3-6-15 15,6 12 15-15,-6-12 32 0,0 0-32 0,0 0 32 16,0 0-32-16,0 0 1 0,0 0-1 0,0 0 1 15,-6-9-1-15,3-1-59 0,-1 1 59 0,1-3-58 16,-2-5 58-16,1 2-84 0,1-4 84 0,-1 1-84 16,2 0 84-16,1 0-76 0,1 0 76 0,0 2-75 15,0 1 75-15,1-1-43 0,3 2 43 0,-2 1-43 16,-1-1 43-16,3-1-15 0,1-1 15 0,0-3-14 16,1 2 14-16,2 0-7 0,1 1 7 0,0 1-6 15,-4 3 6-15,7 0 0 0,2 2 0 0,0 1 0 16,0 4 0-16,2-2 65 0,0 2-65 0,1 2 65 0,2 3-65 15,-1 0 82-15,-1 3-82 0,-1 2 82 0,-4 2-82 16,-1 2 68-16,-3 3-68 0,3 3 69 0,1 9-69 16,-1-3 35-16,-3 1-35 0,-1 2 35 0,-3-3-35 0,-1-4 19 15,1 2-19-15,-2-7 20 0,-1 0-20 0,1-2 0 16,-2-1 0-16,4-4 0 0,-1 2 0 0,-3-7 5 16,0 8-5-16,0-8 5 0,0 0-5 0,0 0 31 15,0 0-31-15,0 0 31 0,0 0-31 0,0 0-1 16,-3-12 1-16,1 0-1 0,0-5 1 0,-1-2 0 15,-3-8 0-15,5-1 1 0,-1-4-1 0,2 1 0 16,2 1 0-16,-1 5 0 0,1 4 0 0,2 1-37 16,-1-3 37-16,1 6-36 0,1 2 36 0,2-1-19 0,2 2 19 15,1 4-18-15,1-2 18 0,-1 0-21 0,1 0 21 0,-1 0-21 16,0 4 21-16,1-5-46 0,-1 3 46 16,1 5-45-16,-2-2 45 0,-9 7 17 0,0 0-17 15,8-5 17-15,1 2-17 0,-9 3-7 0,0 0 7 0,7 0-6 16,-2-4 6-16,-5 4-33 0,0 0 33 0,0 0-32 15,7 7 32-15,-7-7 44 0,0 0-44 0,2 9 45 16,0-4-45-16,-2-5 0 0,0 0 0 0,0 13 0 16,-2 5 0-16,2-18 49 0,0 0-49 0,0 22 50 15,-2 4-50-15,2-26 0 0,0 0 0 0,2 25 0 16,3 5 0-16,-5-30 23 0,0 0-23 0,7 20 24 16,4 3-24-16,-11-23 0 0,0 0 0 0,14 12 0 15,2-4 0-15,-16-8 14 0,0 0-14 0,17-3 15 16,4-6-15-16,-21 9 9 0,0 0-9 0,21-12 10 0,2-8-10 15,-23 20 0-15,0 0 0 0,19-25 0 0,0-2 0 16,-19 27-39-16,0 0 39 0,12-24-39 16,-6-3 39-16,-6 27 1 0,0 0-1 0,0-23 2 0,-7 3-2 15,7 20 0-15,0 0 0 0,-7-12 0 0,-4 3 0 16,11 9-22-16,0 0 22 0,-9-7-22 0,2 5 22 0,7 2-13 16,0 0 13-16,-8 2-12 0,-3 5 12 0,11-7-204 15,0 0 204-15,-10 5-204 0,-1 4 204 0,11-9-509 16,0 0 509-16,-3 10-509 0,4-5 509 0,-2 11-1386 15</inkml:trace>
  <inkml:trace contextRef="#ctx0" brushRef="#br0" timeOffset="126230.45">30301 5808 1715 0,'0'0'0'0,"0"0"0"16,-4-12 0-16,4 12 382 0,0 0-382 0,4-9 382 15,-1-3-382-15,-3 12 268 0,0 0-268 0,7-12 268 16,4-3-268-16,-11 15 189 0,0 0-189 0,10-12 189 15,2-4-189-15,-12 16 86 0,0 0-86 0,14-12 86 16,4 4-86-16,-18 8 33 0,0 0-33 0,19 0 33 16,4 5-33-16,-4 7 10 0,-2 3-10 0,-3 4 10 15,-3 2-10-15,1-2 5 0,-3 1-5 0,-4-3 5 16,-1 2-5-16,-4-19 12 0,0 0-12 0,1 16 13 16,1-4-13-16,-2-12 38 0,0 0-38 0,0 12 39 15,-2-4-39-15,2-8 5 0,0 0-5 0,0 0 5 16,0 0-5-16,0 0 12 0,0 0-12 0,2-12 12 15,0-5-12-15,-2 17 1 0,0 0-1 0,5-38 1 16,0-12-1-16,-5 50 8 0,0 0-8 0,7-51 9 0,4-7-9 16,3 10-10-16,3 0 10 0,3 12-10 0,-1 5 10 15,2 3-92-15,1 4 92 0,1 4-91 0,0 1 91 16,-2 1-244-16,-2 6 244 0,-2-1-244 0,1 1 244 0,15-14-2223 16</inkml:trace>
  <inkml:trace contextRef="#ctx0" brushRef="#br0" timeOffset="141028.1">26118 2818 1132 0,'0'0'0'0,"0"0"0"0,9-15 0 0,-9 15 353 0,0 0-353 15,5-9 354-15,-1 2-354 0,-4 7 228 0,0 0-228 16,0 0 228-16,0 0-228 0,0 0 188 0,0 0-188 16,0 0 189-16,-2 9-189 0,2-9 63 0,0 0-63 15,-5 15 64-15,-6 4-64 0,11-19 51 0,0 0-51 0,-12 27 51 16,-2 3-51-16,14-30 42 0,0 0-42 0,-11 34 43 16,1 7-43-16,10-41 3 0,0 0-3 0,-2 31 4 15,4 2-4-15,-2-33-37 0,0 0 37 0,14 15-37 16,7-8 37-16,-21-7-659 0,0 0 659 0,30-7-658 15,6-8 658-15,31-9-977 0</inkml:trace>
  <inkml:trace contextRef="#ctx0" brushRef="#br0" timeOffset="141327.22">26356 2688 1513 0,'0'0'0'0,"0"-9"0"16,-7-10 0-16,7 19 383 0,0 0-383 0,-4-12 383 0,-1 0-383 15,5 12 252-15,0 0-252 0,0 0 253 0,0 0-253 16,0 9 128-16,-2 10-128 0,0-4 128 0,1 2-128 15,1-1 47-15,1 2-47 0,1 3 47 0,2-5-47 16,-4-16 35-16,0 0-35 0,8 20 35 0,3 1-35 0,-11-21-2 16,0 0 2-16,16 15-2 0,1 1 2 0,-17-16 8 15,0 0-8-15,19 3 8 0,2-3-8 0,-21 0 45 16,0 0-45-16,23-7 46 0,0-8-46 0,-23 15 21 16,0 0-21-16,17-17 21 0,-1-11-21 0,-16 28-11 15,0 0 11-15,9-27-10 0,-6-9 10 0,-1 15-33 16,-2 6 33-16,-2-4-32 0,-3-5 32 0,1 7-115 0,-1 1 115 15,2 4-115-15,-1 2 115 0,4 10-253 0,0 0 253 16,0 0-252-16,0 0 252 0,0 0-502 0,-2 7 502 16,2-7-501-16,-1 8 501 0,-1-1-959 0</inkml:trace>
  <inkml:trace contextRef="#ctx0" brushRef="#br0" timeOffset="142546.42">26551 2525 1524 0,'0'0'0'0,"11"-16"362"0,5-17-362 0,-1 11 362 16,3 5-362-16,-1-2 287 0,1 4-287 0,-1 6 288 15,1 1-288-15,-1 1 150 0,-1 2-150 0,-2 5 151 16,-2 0-151-16,-1 1 99 0,-3 6-99 0,-1 2 100 16,0-1-100-16,-7-8-10 0,0 0 10 0,4 14-9 15,-3 3 9-15,-1-1 8 0,0 4-8 0,0-1 8 16,-1-3-8-16,1 1 55 0,-2 2-55 0,2-11 55 0,-2-1-55 16,2-7 54-16,0 0-54 0,0 0 55 0,0-12-55 15,2 2-4-15,0-6 4 0,-1 3-3 0,3-6 3 16,-1-2-54-16,1-1 54 0,-1 1-54 0,1-3 54 15,-1 4-101-15,3 1 101 0,-3 0-101 0,1 2 101 16,3 1-219-16,0-1 219 0,0 7-219 0,1-6 219 0,3 4-376 16,-1 0 376-16,-1 0-376 0,0-3 376 0,1 1-450 15,-1-1 450-15,0 3-449 0,0 0 449 0,-1 0-229 16,1 0 229-16,-2 0-228 0,0 5 228 0,-2-2 444 16,0 0-444-16,-5 9 445 0,9-10-445 0,-9 10 273 15,5-5-273-15,-5 5 273 0,0 0-273 0,0 0 196 16,0 0-196-16,0 0 196 0,-1 9-196 0,-1-1 134 0,-2 8-134 15,3-4 135-15,-3-4-135 0,1 11 31 0,-1 5-31 16,2-5 31-16,1 2-31 0,2-2 40 0,1-2-40 16,2-2 41-16,1 1-41 0,2-8 30 0,0-1-30 0,2-2 30 15,1-1-30-15,2-4 43 0,2-4-43 0,-3-1 43 16,-2-5-43-16,1-2 35 0,1-9-35 0,-3 2 35 16,-2 2-35-16,2-2-25 0,-1-1 25 0,0 1-24 15,-2 2 24-15,-1 1 8 0,-2-4-8 0,-1 7 8 16,-1 3-8-16,0 2-6 0,0-1 6 0,0 9-5 15,2-7 5-15,-2 7-41 0,0 0 41 0,0 0-40 16,0 0 40-16,0 0 37 0,-3 9-37 0,1-2 37 16,0 1-37-16,4 4 13 0,1 4-13 0,1-4 14 15,-1 0-14-15,1 3 0 0,3 4 0 0,0-2 0 16,2-1 0-16,-1-1 56 0,1-3-56 0,2-3 57 16,-1 3-57-16,1-5 3 0,-3-2-3 0,3-5 4 15,1 0-4-15,2-9-227 0,-5-3 227 0,3 0-226 16,-3-3 226-16,3-4-361 0,0-2 361 0,0 1-361 0,-3-4 361 15,0 0-220-15,-2 1 220 0,-2-1-219 0,0 0 219 16,-1 4-37-16,-2 1 37 0,-1 2-36 0,1-2 36 0,-2 3 234 16,0 1-234-16,0 3 235 0,2 3-235 0,0 1 201 15,-1-3-201-15,-1 11 201 0,0-8-201 0,0 8 145 16,0 0-145-16,0 0 145 0,0 8-145 0,0-8 89 16,0 11-89-16,0-3 89 0,0-1-89 0,0 2 15 15,2 3-15-15,2 0 15 0,-3 0-15 0,3 3 44 16,1 1-44-16,0-4 44 0,2 0-44 0,0-4 5 15,0 1-5-15,2-2 5 0,1-4-5 0,1-3 41 16,-2-3-41-16,1-4 41 0,-1 2-41 0,1-7 42 0,1 0-42 16,-1 1 43-16,3 3-43 0,-5-4-24 0,-1-4 24 15,-1 1-23-15,-1 1 23 0,-2-5 33 0,1-1-33 16,-2-4 34-16,1 1-34 0,-3-4-17 0,4-2 17 0,-1 6-16 16,0 6 16-16,-1-2-7 0,-2 2 7 0,2 5-7 15,0 2 7-15,-1 1-4 0,1 4 4 0,-2 5-3 16,0 0 3-16,0 0 5 0,0 0-5 0,0 0 5 15,5 12-5-15,-1-3 0 0,-2 6 0 0,3 1 0 16,0-4 0-16,0 1 10 0,-1 3-10 0,-1-4 11 16,1 3-11-16,-1-3-9 0,1-5 9 0,-1 2-8 15,3-4 8-15,-6-5 60 0,12 7-60 0,-5-7 61 16,-2 0-61-16,2-7 5 0,0 2-5 0,0-4 5 16,-2-1-5-16,2-4 0 0,-1-1 0 0,1-4 0 15,-2 2 0-15,0-2 34 0,0-2-34 0,-1 2 35 0,-1 2-35 16,-1 2-17-16,0-1 17 0,-1 4-17 0,-1 4 17 15,2-3-20-15,-2 3 20 0,0 2-20 16,0 3 20-16,0 3 0 0,0-7 0 0,0 7 0 0,0 0 0 16,0 0-2-16,0 0 2 0,0 0-1 0,-2 12 1 15,2 0 3-15,-1 4-3 0,1 4 4 0,0 11-4 16,3 5 66-16,4 7-66 0,0-3 67 0,0-1-67 0,2 1-30 16,0 1 30-16,3-2-30 0,0 1 30 0,2 11 88 15,2 9-88-15,0-8 89 0,1-6-89 0,-1 2 39 16,-2-3-39-16,1-2 39 0,-1-11-39 0,0 3 20 15,-1-3-20-15,-5-4 20 0,-4-8-20 0,-1 4 9 16,-3 0-9-16,-1-8 10 0,-5-6-10 0,1 2 24 0,-4 0-24 16,6-3 25-16,-1-6-25 0,4-3 12 0,-14-15-12 15,7 3 12-15,-1-9-12 0,1-1 1 0,-2-6-1 16,2 4 2-16,-2-5-2 0,2-5-8 0,0-6 8 0,0-1-7 16,2-5 7-16,2-2-36 0,1 0 36 15,-2 8-35-15,3 1 35 0,2 3 0 0,5 5 0 0,1 2 0 16,1 5 0-16,1-2-152 0,0 2 152 15,-1 3-152-15,-1 6 152 0,0-2-519 0,-1 1 519 0,2 1-519 16,1 3 519-16,9-19-1550 0</inkml:trace>
  <inkml:trace contextRef="#ctx0" brushRef="#br0" timeOffset="142929.14">28167 1097 1871 0,'0'0'0'0,"0"0"371"15,0 0-371-15,0 0 372 0,-8 0-372 0,8 0 205 16,0 0-205-16,0 0 206 0,0 0-206 0,0 0 120 0,0 0-120 16,5 12 121-16,4 3-121 0,-9-15 56 0,0 0-56 15,14 40 57-15,5 15-57 0,-19-55 58 0,0 0-58 16,21 56 58-16,2 11-58 0,-23-67 38 0,0 0-38 16,24 67 39-16,4 2-39 0,-28-69 29 0,0 0-29 15,31 87 29-15,3 16-29 0,-34-103 9 0,0 0-9 0,29 79 9 16,1-7-9-16,-30-72 18 0,0 0-18 0,18 43 19 15,-11-19-19-15,-7-24-68 0,0 0 68 0,7 12-68 16,-2-8 68-16,-5-4-295 0,0 0 295 0,0-12-294 16,-5-11 294-16,-1-9-2087 0</inkml:trace>
  <inkml:trace contextRef="#ctx0" brushRef="#br0" timeOffset="143730.9">28157 1076 1166 0,'0'0'0'0,"0"0"278"16,0 0-278-16,0 0 279 0,2-7-279 0,-2 7 124 15,0 0-124-15,0 0 124 0,0 0-124 0,0 0 131 16,0 0-131-16,0 0 132 0,-7 7-132 0,7-7 44 16,0 0-44-16,0 0 45 0,-11 12-45 0,4 0 92 0,0 0-92 15,0 0 92-15,0 4-92 0,0-1 46 0,2-1-46 16,0 1 47-16,1-3-47 0,1-2 16 0,-2-1-16 16,1 3 17-16,1 0-17 0,1-3 50 0,0-2-50 15,0 1 50-15,2 1-50 0,0-2 65 0,0-4-65 0,0-3 66 16,-1 12-66-16,1-12 25 0,0 0-25 0,0 0 26 15,0 0-26-15,0 0 0 0,0 0 0 0,0 0 1 16,0 0-1-16,0 0 1 0,0 0-1 0,0 0 2 16,0 0-2-16,0 0 38 0,0 0-38 0,0 0 39 15,0 0-39-15,0 0 9 0,-4-10-9 0,2 1 10 16,-1 1-10-16,1-3 7 0,2-1-7 0,0 4 8 16,0-4-8-16,2 3 1 0,1-3-1 0,-3 5 2 15,0-1-2-15,0 1 0 0,0 2 0 0,0 5 1 16,0-7-1-16,0 7-42 0,0 0 42 0,0 0-41 15,0 0 41-15,0 0-23 0,0 0 23 0,0 0-22 16,0 0 22-16,0 0-43 0,-8 15 43 0,4-8-42 0,-1 5 42 16,-2-3 8-16,-2-1-8 0,2 11 9 0,-2 9-9 15,4 1 36-15,2 2-36 0,-1-4 37 0,1-3-37 0,-1-3 12 16,3-2-12-16,-1-4 12 0,-2 2-12 16,3-5 8-16,-1-1-8 0,0 1 8 0,0 0-8 0,1-4 45 15,-1-3-45-15,2 2 45 0,0 2-45 16,0-9 11-16,0 0-11 0,0 0 11 0,0 0-11 0,0 0 54 15,0 0-54-15,0 0 55 0,0 0-55 0,0 0 0 16,9-9 0-16,-9 9 0 0,8-12 0 0,-1 0 55 16,2-3-55-16,-6-1 56 0,3-4-56 0,-3-8 1 15,1-11-1-15,1 6 2 0,0-3-2 0,0 5-2 0,-1-1 2 16,-1 4-1-16,1 6 1 0,-1 1 0 0,1 1 0 16,-1 4 0-16,-1 1 0 0,2 3 3 0,-3 3-3 15,3 2 3-15,-2 2-3 0,-2 5-6 0,0 0 6 16,0 0-6-16,0 0 6 0,0 0-9 0,10 9 9 0,-3-6-8 15,0 1 8-15,4-3 61 0,3 3-61 0,0-1 62 16,1 2-62-16,4 2 1 0,2 2-1 0,0 1 2 16,-1-1-2-16,1-4 6 0,1 2-6 0,1 1 7 15,-2-4-7-15,-2 4 63 0,0-4-63 0,-3 4 63 16,-2-4-63-16,-2 4-298 0,-3-1 298 0,-9-7-297 16,4 9 297-16,-1 3-2064 0</inkml:trace>
  <inkml:trace contextRef="#ctx0" brushRef="#br0" timeOffset="144828.07">25141 5137 1435 0,'0'0'0'0,"0"0"0"16,7 0 0-16,-7 0 307 0,-12 0-307 0,5 0 308 15,-2 0-308-15,2 0 198 0,2-4-198 0,5 4 199 0,4-15-199 16,4 3 125-16,5-5-125 0,8-2 126 0,8-5-126 16,3 0 35-16,4-4-35 0,1-1 35 0,-4-5-35 15,-1 5 39-15,-4-2-39 0,-4 3 40 0,-3 4-40 0,-3 4 0 16,-6 8 0-16,-3 0 0 0,-4 5 0 0,-5 7 40 15,0 0-40-15,0 0 40 0,0 0-40 0,0 0-2 16,-14 12 2-16,14-12-2 0,-9 7 2 0,9-7-24 16,-12 8 24-16,3 4-23 0,0 0 23 0,-3 7-6 15,-3 7 6-15,6-11-6 0,4-3 6 0,-2 4 0 16,-2-1 0-16,4-3 1 0,3 4-1 0,-2-1 60 0,3-1-60 16,6 5 60-16,-2 1-60 0,4 3 59 0,4 1-59 15,-2 0 59-15,1 0-59 0,-1 3 10 16,-1 1-10-16,-1 8 11 0,0 0-11 0,0 3 80 0,2 2-80 0,-2-10 80 15,-5-3-80-15,1-1-1 0,1-3 1 16,1 0-1-16,2 0 1 0,0-3 60 0,0-2-60 0,0-4 61 16,0-6-61-16,2-9-170 0,0-4 170 0,-1-1-170 15,3-7 170-15,8-9-2195 0</inkml:trace>
  <inkml:trace contextRef="#ctx0" brushRef="#br0" timeOffset="145477.01">25706 5042 796 0,'0'0'0'0,"0"0"0"0,-5-12 0 16,11 4 177-16,8-4-177 0,-1 0 178 0,1 0-178 0,-4 0 202 15,-3-4-202-15,0-1 202 0,-2-2-202 0,-1 0 112 16,-1 2-112-16,-1-2 112 0,0 2-112 0,0 5 164 16,-1-3-164-16,-1 4 164 0,-3 3-164 0,3 8 138 15,-7-5-138-15,7 5 139 0,0 0-139 0,0 0 120 16,-12 13-120-16,6-6 121 0,1 0-121 0,-2 5 101 16,0 2-101-16,-2 8 101 0,-3 6-101 0,2-3 65 15,3 6-65-15,-2-7 65 0,6-8-65 0,1 2 66 0,2 3-66 16,5 3 67-16,0 0-67 0,4-2 28 0,1 1-28 15,-4-8 28-15,-5-4-28 0,8-6 5 0,5-2-5 0,-2-6 5 16,1-2-5-16,2-6 80 0,5-1-80 0,-5-2 80 16,1-1-80-16,0-4-131 0,-2-1 131 0,0-1-130 15,0-1 130-15,-2-2-234 0,0 0 234 0,-1-7-234 16,-1 2 234-16,-1 1-258 0,-4-3 258 0,0 2-257 16,1 2 257-16,-3 3-106 0,-1 1 106 0,0 6-105 15,-2-2 105-15,1 7-20 0,-1 0 20 0,0 4-20 16,-1-3 20-16,-1 6 167 0,0-2-167 0,2 7 167 15,0 0-167-15,0 0 186 0,0 0-186 0,0 0 187 16,0 0-187-16,0 0 104 0,-7 12-104 0,4-5 104 16,-1 2-104-16,4 1 94 0,0 4-94 0,4-2 94 15,1-2-94-15,2 2 83 0,0 0-83 0,0 0 84 16,2 4-84-16,-1-4 62 0,3 0-62 0,1 0 62 16,0 0-62-16,2 0-2 0,2 5 2 0,-7-5-2 0,-6-2 2 15,4 6 48-15,2-3-48 0,-4 1 48 0,-3-4-48 0,3 4 37 16,0 3-37-16,-1-5 38 0,-4-3-38 15,-2 1 1-15,-1 2-1 0,-3-7 1 0,1 2-1 0,-2-3 72 16,-3 1-72-16,3-5 73 0,1 3-73 0,-2-3-42 16,-5 4 42-16,3-4-41 0,1 1 41 0,-3-1-144 15,0-1 144-15,0-6-143 0,1-5 143 0,11 12-448 16,0 0 448-16,-3-28-448 0,3-8 448 0,-4-24-1526 16</inkml:trace>
  <inkml:trace contextRef="#ctx0" brushRef="#br0" timeOffset="145648.15">26223 4381 1849 0,'0'0'0'16,"-2"18"0"-16,0 9 0 0,2-27 346 0,0 0-346 0,4 28 347 15,3-1-347-15,-7-27 204 0,0 0-204 0,7 33 205 16,2 3-205-16,-9-36 118 0,0 0-118 0,10 39 118 16,2 1-118-16,-12-40 72 0,0 0-72 0,14 39 73 15,0 1-73-15,-14-40 0 0,0 0 0 0,14 30 0 16,2-6 0-16,-16-24-398 0,0 0 398 0,16 13-397 15,1-17 397-15,16 13-1744 0</inkml:trace>
  <inkml:trace contextRef="#ctx0" brushRef="#br0" timeOffset="145781.54">26256 4685 1569 0,'0'0'0'0,"0"0"0"0,7 2 0 15,-7-2 305-15,0 0-305 0,0 0 305 0,-2-12-305 16,2 12 171-16,0 0-171 0,7-10 172 0,4-7-172 15,-11 17 86-15,0 0-86 0,17-26 87 0,4-7-87 0,18-23-1983 16</inkml:trace>
  <inkml:trace contextRef="#ctx0" brushRef="#br0" timeOffset="146177.74">27095 4026 2151 0,'0'0'0'16,"-11"11"0"-16,-4 4 0 0,15-15 328 0,0 0-328 0,-16 21 329 16,-3 6-329-16,19-27 193 0,0 0-193 0,-16 27 194 15,0 6-194-15,16-33 66 0,0 0-66 0,-9 36 66 16,6 4-66-16,3-40 8 0,0 0-8 0,2 31 8 16,6-4-8-16,5-6 69 0,4-9-69 0,-1-7 70 15,1-5-70-15,1-5 1 0,1-11-1 0,-2 8 2 16,-3-4-2-16,-14 12 12 0,0 0-12 0,16-23 12 15,0-1-12-15,-16 24-22 0,0 0 22 0,14-24-22 16,-4-3 22-16,-1 3-63 0,-4 0 63 0,-1 3-63 16,-4 6 63-16,0-1 1 0,0 1-1 0,0 6 2 15,-2 1-2-15,2 8-17 0,0 0 17 0,0 0-16 16,0 0 16-16,0 0-16 0,-5 15 16 0,1-6-15 16,1-1 15-16,1 2-51 0,2 1 51 0,0 2-50 15,2 0 50-15,1-1 33 0,1 0-33 0,3 0 34 0,2-4-34 16,-9-8 42-16,0 0-42 0,15 9 42 0,4-2-42 15,2-4-145-15,0-6 145 0,0-1-144 0,-3-1 144 0,1-5-848 16,-1 1 848-16,1-3-848 0,2 4 848 0,19-15-736 16</inkml:trace>
  <inkml:trace contextRef="#ctx0" brushRef="#br0" timeOffset="146350.17">27491 3796 1491 0,'0'0'0'0,"0"0"0"0,-15 14 0 0,4-12 324 0,1 1-324 16,3 1 325-16,0-1-325 0,0 6 278 0,-2-1-278 15,2 4 278-15,3-2-278 0,-3 8 161 0,0 6-161 16,2 7 162-16,2 5-162 0,1-6 72 0,0 3-72 0,4-9 72 16,0-5-72-16,3-5 0 0,2-7 0 0,0 1 0 15,2-1 0-15,1-4 55 0,1-3-55 0,3-1 56 16,0-1-56-16,3-10-366 0,1 0 366 0,1 0-365 16,0 0 365-16,19-10-1756 0</inkml:trace>
  <inkml:trace contextRef="#ctx0" brushRef="#br0" timeOffset="146998.29">27682 3688 1860 0,'0'0'0'0,"0"0"0"15,-7 16 0-15,7-16 364 0,-9 8-364 0,9-8 365 16,-9 7-365-16,9-7 192 0,-8 12-192 0,4-7 193 16,2 5-193-16,1 3 184 0,-1-1-184 0,2 1 184 0,0-1-184 15,2 2 46-15,1 0-46 0,2 1 47 0,2-3-47 16,0-3-4-16,0 1 4 0,2-1-3 0,0-2 3 0,1-7 25 15,2 0-25-15,-1-4 26 0,3 1-26 0,2-6-105 16,-1-3 105-16,1 0-105 0,2 0 105 0,-3 0-262 16,1-3 262-16,-2-1-262 0,-4 1 262 0,1 3-295 15,-1-4 295-15,1 4-294 0,-6 0 294 0,2 0-75 16,0-5 75-16,-3 2-75 0,-4 3 75 0,0-4-35 16,0-4 35-16,-2 7-35 0,0-2 35 0,-1 0 184 15,-1-1-184-15,-1 8 184 0,3-1-184 0,0 2 201 16,-1 0-201-16,3 7 202 0,-5-5-202 0,5 5 169 0,-2-8-169 15,2 8 169-15,0 0-169 0,0 0 65 0,0 0-65 16,0 0 65-16,0 0-65 0,0 0 78 0,3-7-78 16,-3 7 78-16,0 0-78 0,0 0-13 0,0 0 13 15,0 0-12-15,6 8 12 0,-6-8 19 0,3 11-19 0,-3-11 20 16,2 12-20-16,-2-12-4 0,2 8 4 0,-2-8-4 16,1 7 4-16,-1-7 9 0,9 9-9 0,-9-9 10 15,4 5-10-15,-4-5 18 0,0 0-18 0,0 0 19 16,7-5-19-16,-7 5 15 0,7-4-15 0,-7 4 15 15,7-8-15-15,-2 1-1 0,2 2 1 0,0-4 0 16,0 6 0-16,0-4 10 0,0 2-10 0,0-2 10 16,0-2-10-16,0 1 50 0,1 1-50 0,-1-2 51 15,0 2-51-15,0 2-5 0,-1-5 5 0,1 5-4 16,1 1 4-16,3 4 9 0,1 0-9 0,0 4 9 16,-1 4-9-16,-1 2-8 0,1 8 8 0,-2 1-7 15,-1 1 7-15,-1 4 7 0,2 0-7 0,-4-5 8 0,1-2-8 16,-1-1-1-16,-2-4 1 0,-1 0-1 0,0-5 1 15,-1 1 3-15,-1-1-3 0,0-7 4 0,0 0-4 16,0 0 39-16,0 0-39 0,0 0 39 0,6-7-39 0,-5-1 18 16,1-3-18-16,0-6 18 0,-2-4-18 0,2-9 12 15,-2-10-12-15,1 8 13 0,3-6-13 0,-1 2-7 16,1 0 7-16,-1 7-6 0,1-2 6 0,3 10-147 16,0 2 147-16,-2 4-146 0,-3 6 146 0,3 1-273 15,2 8 273-15,0-4-273 0,-2 8 273 0,8-4-2005 16</inkml:trace>
  <inkml:trace contextRef="#ctx0" brushRef="#br0" timeOffset="147411.1">28398 3228 1468 0,'0'0'0'16,"9"-3"0"-16,3-2 0 0,-12 5 333 0,2-9-333 0,-2 9 334 16,0 0-334-16,0 0 228 0,0 0-228 0,0 0 229 15,0 0-229-15,0 0 106 0,-2 12-106 0,2-12 107 16,-9 12-107-16,4-3 67 0,0-1-67 0,0 4 68 15,1-1-68-15,2 1 3 0,1 3-3 0,1-3 4 16,0 2-4-16,1 1 35 0,3-5-35 0,-4 2 35 16,0-3-35-16,5 0 10 0,4-1-10 0,0-1 10 15,-1-3-10-15,1 1 52 0,2-5-52 0,-3 0 53 16,1 0-53-16,-2-5 25 0,-5-2-25 0,5 2 26 16,0-6-26-16,0 3-3 0,0-4 3 0,1 3-3 15,1-3 3-15,0 0 44 0,-2-3-44 0,0 3 45 0,0 0-45 16,-2-4-20-16,-1 4 20 0,-3-3-19 0,-1-1 19 15,-1 4-11-15,-1 4 11 0,2 1-10 0,2 5 10 16,-2 2-34-16,0-7 34 0,0 7-34 0,0 0 34 16,0 0-42-16,1 7 42 0,-1-7-42 0,4 12 42 0,-2-3 44 15,-2-4-44-15,1 2 45 0,-1-1-45 0,2 3 9 16,2 0-9-16,1-2 9 0,0 1-9 0,-5-8 32 16,11 5-32-16,-11-5 33 0,12 11-33 0,-5-10 54 15,0 1-54-15,1-2 54 0,3 2-54 0,1-4-43 16,0-1 43-16,2-1-43 0,0-4 43 0,0 1-329 0,0-5 329 15,4 0-329-15,-1 0 329 0,18-12-1808 16</inkml:trace>
  <inkml:trace contextRef="#ctx0" brushRef="#br0" timeOffset="148129.01">28879 2906 1737 0,'0'0'0'16,"0"0"0"-16,0 0 0 0,0 0 278 0,0 0-278 0,0 0 279 15,-4 5-279-15,4-5 179 0,0 0-179 0,-2 7 179 16,-1 1-179-16,3-8 121 0,0 0-121 0,-2 16 122 15,0 4-122-15,2-20 7 0,0 0-7 0,2 28 8 16,3 3-8-16,-5-31 32 0,0 0-32 0,9 27 32 16,2-3-32-16,-11-24 50 0,0 0-50 0,12 21 51 15,0-9-51-15,-12-12 34 0,0 0-34 0,16 3 34 16,3-10-34-16,-19 7-106 0,0 0 106 0,17-12-105 16,1-12 105-16,-18 24-120 0,0 0 120 0,17-24-119 15,3-7 119-15,-20 31-65 0,0 0 65 0,15-29-64 16,1-5 64-16,-16 34-26 0,0 0 26 0,14-29-26 15,-4-2 26-15,-10 31 36 0,0 0-36 0,9-24 36 0,-4 3-36 16,-5 21 132-16,0 0-132 0,6-15 132 0,-5 3-132 0,-1 12 84 16,0 0-84-16,4-9 84 0,-2 6-84 15,-2 3 13-15,0 0-13 0,0 0 14 0,7-4-14 16,-7 4 0-16,0 0 0 0,0 0 0 0,12 7 0 0,-12-7 0 16,0 0 0-16,7 9 0 0,-2-1 0 0,-5-8 0 15,0 0 0-15,7 7 0 0,2 5 0 0,-9-12 12 16,0 0-12-16,9 5 13 0,1 2-13 0,-10-7 41 15,0 0-41-15,12 3 41 0,1-3-41 0,-13 0 21 0,0 0-21 16,12-3 21-16,2-4-21 0,-14 7 64 0,0 0-64 16,12-12 65-16,-2 0-65 0,-10 12-18 0,0 0 18 15,9-17-18-15,-4-10 18 0,-5 27 39 0,0 0-39 16,4-24 39-16,-2-7-39 0,-2 31-43 0,0 0 43 16,0-24-43-16,0 3 43 0,0 21 37 0,0 0-37 0,-2-12 38 15,0 5-38-15,2 7 39 0,0 0-39 16,-2 7 40-16,-1 14-40 0,3-21-41 0,0 0 41 0,0 24-40 15,5 12 40-15,-5-36 36 0,0 0-36 0,5 46 37 16,1 7-37-16,-6-53-11 0,0 0 11 0,10 71-11 16,6 9 11-16,-16-80 62 0,0 0-62 0,23 98 62 15,6 14-62-15,-29-112 13 0,0 0-13 0,30 106 14 16,5 9-14-16,-11-27 9 0,-6-13-9 0,-4-18 10 16,-4-18-10-16,-10-39 29 0,0 0-29 0,4 31 29 15,-6-10-29-15,2-21 9 0,0 0-9 0,-3 19 9 16,-3-7-9-16,6-12 10 15,0 0-10-15,-8 12 10 0,-3-4-10 0,11-8 17 0,0 0-17 0,-21 0 17 0,-9-8-17 16,30 8 22-16,0 0-22 0,-19-19 23 0,2-12-23 16,10-2 3-16,5-6-3 0,4-3 4 0,3-7-4 0,-5 49-5 15,0 0 5-15,12-53-5 0,4-9 5 16,1 10-39-16,-1 4 39 0,-2 7-39 0,-2 7 39 0,-3 1-217 16,-2-3 217-16,-2 9-216 0,-3 3 216 0,0 5-834 15,-4 2 834-15,2 1-834 0,2 1 834 0,0-18-905 16</inkml:trace>
  <inkml:trace contextRef="#ctx0" brushRef="#br0" timeOffset="149176.49">29901 1968 1535 0,'0'0'0'0,"-11"-6"369"0,-6-3-369 0,8 6 369 0,2 3-369 15,7 0 267-15,0 0-267 0,0 0 267 0,5 8-267 0,-5-8 152 16,12 12-152-16,-1-1 153 0,1 2-153 0,2 10 75 16,5 4-75-16,-1 2 76 0,-1 6-76 0,3 6 89 15,-1 10-89-15,-2-8 89 0,-1-3-89 0,1 4 45 16,-1 4-45-16,0-1 45 0,0-6-45 0,-2 14 8 15,0 5-8-15,-2-5 9 0,0-7-9 0,-3-2 33 16,-2-6-33-16,-2-4 33 0,-2-4-33 0,3-1 23 16,-1-3-23-16,0-1 24 0,-1-6-24 0,-3-1 9 0,-1-1-9 15,0-3 9-15,0 1-9 0,2-2 5 0,0-3-5 16,-2 0 6-16,0-5-6 0,0-7 14 16,5 9-14-16,-5-9 15 0,-2 8-15 0,2-8 3 0,0 0-3 0,0 0 3 15,0 0-3-15,0 0 12 0,0 0-12 0,0 0 12 16,0 0-12-16,0 0 1 0,2-5-1 0,-2 5 1 15,-5-12-1-15,5 12 0 0,-4-10 0 0,4 10 1 16,-1-9-1-16,1 9 7 0,0-8-7 0,0 8 8 16,-2-11-8-16,2 11 0 0,-2-5 0 0,2 5 1 15,-2-8-1-15,2 8 0 0,-3-7 0 0,3 7 0 16,-4-5 0-16,4 5 2 0,-1-7-2 0,1 7 2 16,-2-9-2-16,2 9-3 0,-2-7 3 0,2 7-2 15,0-5 2-15,0 5 0 0,0-7 0 0,0 7 0 16,-2-8 0-16,2 8 0 0,-1-7 0 0,1 7 0 15,-6-5 0-15,6 5 2 0,-5-9-2 0,5 9 2 0,-9-3-2 16,9 3-1-16,-8-4 1 0,8 4 0 0,-11 0 0 16,11 0-7-16,-12 4 7 0,3-1-7 0,1 2 7 15,-1-1-9-15,-2-1 9 0,1 2-8 0,-2 2 8 16,3-5-1-16,0 1 1 0,2 1-1 0,0-1 1 16,7-3 0-16,-9 0 0 0,9 0 0 0,-8-7 0 0,8 7-3 15,-7-12 3-15,3 4-3 0,2-1 3 0,-1-3-2 16,-1 2 2-16,3 1-1 0,-1 1 1 0,2-3-2 15,0 3 2-15,2 3-1 0,-1-2 1 0,1-2 0 16,2 6 0-16,-4 3 1 0,3-12-1 0,-3 12-8 16,0 0 8-16,0 0-8 0,0 0 8 0,0 0-9 0,0 0 9 15,0 0-9-15,7 0 9 0,0 3-9 0,0-1 9 16,0 1-9-16,2 4 9 0,1-2-1 0,3 6 1 16,-3-3-1-16,1 4 1 0,1 0 1 0,2 0-1 15,-2 0 1-15,-1 4-1 0,1-4 2 0,0-4-2 0,0 1 2 16,2 1-2-16,0-7 18 0,0-1-18 0,0-2 19 15,-2-2-19-15,2-1 3 0,-1-7-3 0,2 1 4 16,4-3-4-16,-1 0 0 0,-1-5 0 0,-1-2 1 16,0 0-1-16,-4 2-19 0,-1-2 19 15,1-1-18-15,2 1 18 0,-2 2-2 0,-1-2 2 0,-4 2-1 16,-2 1 1-16,-2 7-13 0,1 3 13 0,-4 6-12 16,0 0 12-16,0 0-73 0,-16 12 73 0,7-4-73 15,-1 3 73-15,-4 2 19 0,-2 3-19 0,4 3 20 16,1-4-20-16,-1 9 0 0,-2 4 0 0,4-4 0 15,1 0 0-15,2 0 7 0,0 0-7 0,5-6 8 16,2 0-8-16,4-3-569 0,3-3 569 0,1-7-569 0,3-5 569 16,8 7-1619-16</inkml:trace>
  <inkml:trace contextRef="#ctx0" brushRef="#br0" timeOffset="156845.01">14510 4635 1625 0,'0'0'0'0,"0"0"0"0,0 0 0 0,0 0 367 15,0 0-367-15,0 0 367 0,0 0-367 0,0 0 254 16,0 0-254-16,0 0 255 0,0 0-255 0,0 0 167 16,0 0-167-16,0 0 168 0,19-13-168 0,-19 13 36 0,0 0-36 15,11-2 36-15,3-1-36 0,-14 3 13 0,0 0-13 16,8 15 13-16,1 14-13 0,-9-29 68 0,0 0-68 15,7 26 69-15,-2 3-69 0,-5-29-1 0,0 0 1 16,9 24 0-16,-5 0 0 0,-4-24 40 0,0 0-40 16,15 19 40-16,6-3-40 0,-21-16 0 0,0 0 0 0,34-7 1 15,4-14-1-15,-38 21 1 0,0 0-1 0,49-27 2 16,14-13-2-16,-63 40 18 0,0 0-18 0,82-56 19 16,21-20-19-16,-103 76 0 0,0 0 0 0,108-79 0 15,9-12 0-15,-117 91-2 0,0 0 2 0,107-79-1 16,-11 4 1-16,-96 75 2 0,0 0-2 0,80-57 3 15,-15 11-3-15,-65 46 0 0,0 0 0 0,49-36 0 16,-16 15 0-16,-33 21 19 0,0 0-19 0,21-12 20 16,-19 9-20-16,-2 3-25 0,0 0 25 0,0 0-24 15,-7 3 24-15,7-3-216 0,0 0 216 0,-12 9-216 16,-6 6 216-16,-3 2-692 0,0 2 692 0,9-7-692 0,5-3 692 16,-12 10-1068-16</inkml:trace>
  <inkml:trace contextRef="#ctx0" brushRef="#br0" timeOffset="157369.62">14480 5049 1961 0,'0'0'0'0,"9"0"0"16,9 4 0-16,-18-4 291 0,0 0-291 0,0 0 291 15,0 0-291-15,0 0 187 0,0 0-187 0,0 0 188 16,0 0-188-16,0 0 137 0,0 12-137 0,0-12 138 15,0 0-138-15,0 0 44 0,0 0-44 0,5 15 45 16,2 12-45-16,-2 3 53 0,0 2-53 0,-1-13 54 16,-1-7-54-16,-1-5 3 0,0-2-3 0,-1 19 3 0,3 10-3 15,-2-4 35-15,-1-3-35 0,1-8 35 16,2-5-35-16,-3-4 10 0,6-1-10 0,-7-9 10 0,13 0-10 16,-5-7 35-16,1-4-35 0,9-7 36 0,-1-15-36 15,8 2 0-15,6-8 0 0,7-1 0 0,10 1 0 16,2-4 15-16,8 2-15 0,19-26 15 0,14-12-15 0,7 7-9 15,6-4 9-15,-6 9-8 0,-3 4 8 0,1 3 14 16,-2 0-14-16,-8 1 15 0,-10-1-15 0,-4 3-4 16,-9 6 4-16,-12 12-3 0,-11 4 3 0,-7 11 5 15,-12 7-5-15,-7 3 5 0,-9 9-5 0,-5 5-4 16,0-8 4-16,0 8-3 0,-9-4 3 0,1 4-178 16,-6 0 178-16,2 0-178 0,-1 5 178 0,-1 6-816 15,-3-3 816-15,8-1-816 0,6-7 816 0,-6 9-941 0</inkml:trace>
  <inkml:trace contextRef="#ctx0" brushRef="#br0" timeOffset="158309.53">13633 3743 1849 0,'0'0'0'0,"5"-7"0"0,7-1 0 0,-12 8 189 0,0 0-189 0,16-4 190 16,3 4-190-16,-19 0 121 0,0 0-121 0,27 16 121 15,6 11-121-15,-33-27 106 0,0 0-106 0,29 45 107 16,1 16-107-16,-30-61 2 0,0 0-2 0,19 61 3 16,-3 2-3-16,-16-63 57 0,0 0-57 0,11 57 58 15,-4 1-58-15,-7-58 27 0,0 0-27 0,5 45 27 16,-2-11-27-16,-3-34 51 0,0 0-51 0,0 26 52 15,0-7-52-15,0-19 70 0,0 0-70 0,0 0 70 16,-8-21-70-16,8 21 11 0,0 0-11 0,-9-27 11 16,-5-13-11-16,14 40 41 0,0 0-41 0,-16-60 41 15,-5-15-41-15,21 75 37 0,0 0-37 0,-23-90 37 16,-6-11-37-16,29 101-2 0,0 0 2 0,-21-91-1 16,9 0 1-16,12 91-49 0,0 0 49 0,-2-75-49 0,11 2 49 15,-9 73-33-15,0 0 33 0,21-54-32 0,8 7 32 16,-29 47-10-16,0 0 10 0,26-26-10 0,1 13 10 15,-27 13-3-15,0 0 3 0,19-5-3 0,-3 5 3 0,-16 0-6 16,0 0 6-16,12 18-5 0,-2 15 5 16,-10-33-3-16,0 0 3 0,2 45-2 0,-9 13 2 0,7-58-10 15,0 0 10-15,-12 52-10 0,-6 4 10 0,18-56-9 16,0 0 9-16,-17 59-8 0,-1-3 8 0,4-4-4 16,2-6 4-16,5-20-3 0,5-14 3 0,-1-2 0 15,1-5 0-15,16 19 0 0,4 11 0 0,6-11 54 16,8 0-54-16,3-12 55 0,3-9-55 0,2-6 18 15,2-9-18-15,-3 0 18 0,-1-4-18 0,0 1 1 0,-6-1-1 16,1 3 1-16,-1 1-1 0,-3 1-3 0,-3 3 3 16,-8 4-3-16,-8 2 3 0,4 2-51 0,-5 2 51 15,-9-2-50-15,9 7 50 0,-9-7 0 0,-4 12 0 0,-1 12 0 16,-4 16 0-16,-3-11-23 0,-5 2 23 0,-1-4-22 16,1-3 22-16,-8-5-4 0,3-2 4 0,1 2-3 15,3-3 3-15,18-16-1 0,0 0 1 0,-26 20 0 16,-7 4 0-16,3-3 41 0,2 1-41 0,7-10 41 15,5 0-41-15,6-3-26 0,-4-6 26 0,7 1-26 16,2-4 26-16,5 0-262 0,-4-7 262 0,4-2-262 16,9 0 262-16,0-4-1764 0</inkml:trace>
  <inkml:trace contextRef="#ctx0" brushRef="#br0" timeOffset="158842.53">14395 3676 796 0,'0'0'0'0,"0"0"0"0,-12 7 0 0,12-7 267 15,0 0-267-15,0 0 268 0,0 0-268 0,0 0 243 0,0 0-243 16,0 0 243-16,0 0-243 0,0 0 186 0,0 0-186 16,0 0 186-16,-6 0-186 0,6 0 141 0,-8 0-141 15,8 0 141-15,-9 2-141 0,9-2 76 0,0 0-76 16,0 0 77-16,0 0-77 0,0 0 54 0,0 0-54 16,0 0 55-16,0 0-55 0,0 0 3 0,0 7-3 15,0-7 4-15,0 0-4 0,0 0 46 0,0 0-46 0,0 0 47 16,9-4-47-16,-1-1 12 0,1-2-12 0,0-1 12 15,5 1-12-15,-4-5 20 0,-1 3-20 0,1-3 20 16,-1 0-20-16,-2-3 1 0,-2-1-1 0,1-1 2 16,1-5-2-16,-6 1 9 0,-1 1-9 15,0 4 10-15,0 1-10 0,0 6 0 0,-1 2 0 0,1 7 1 16,0 0-1-16,0 0-2 0,-9 7 2 0,2-2-1 16,-2 2 1-16,-1 5 6 0,-3 4-6 0,5 1 7 15,-1-5-7-15,0 7 0 0,-3 1 0 0,3-1 0 0,4-7 0 16,2 5 1-16,-4 2-1 0,5-10 1 15,4-9-1-15,-2 0 39 0,7 7-39 0,-7-7 39 0,8 12-39 16,1-4 40-16,3 4-40 0,7-3 41 0,8-2-41 0,-3-4 63 16,2-3-63-16,-1-3 63 0,1-1-63 0,-5-4-89 15,-2-8 89-15,2 4-88 0,-3-3 88 0,1-2-349 16,0-6 349-16,-1-1-349 0,-3-5 349 0,15-26-1610 16</inkml:trace>
  <inkml:trace contextRef="#ctx0" brushRef="#br0" timeOffset="159136.31">14812 3105 1323 0,'0'0'0'0,"0"-16"0"0,0-16 0 0,0 8 323 0,-3 1-323 16,1 6 324-16,-1 5-324 0,-1 5 174 0,-1 2-174 16,5 5 175-16,-9 0-175 0,0 5 70 0,1 2-70 15,-1 2 70-15,0-2-70 0,-3 10 51 0,-2 7-51 0,5-5 51 16,6-2-51-16,-6 5 30 0,0 6-30 0,6-11 30 16,-1-5-30-16,3 3-10 0,1 1 10 0,0-16-10 15,0 0 10-15,0 0 6 0,0 0-6 0,12 15 6 16,10 12-6-16,-1-2 33 0,6-1-33 0,-5-7 33 15,-1 2-33-15,9-7 1 0,0-4-1 0,-13 1 1 16,-5-2-1-16,6-4 0 0,1 2 0 0,-8 2 1 16,-6-4-1-16,0 3 32 0,2 1-32 0,-7-7 32 15,0 0-32-15,0 0 66 0,-3 8-66 0,-10 16 67 16,-1 16-67-16,-5-4 34 0,0 0-34 0,-7-5 34 16,-1-4-34-16,1-6-53 0,2-3 53 0,1-4-53 15,4-3 53-15,1-6-193 0,4 2 193 0,0-7-192 16,4-4 192-16,-13 4-1734 0</inkml:trace>
  <inkml:trace contextRef="#ctx0" brushRef="#br0" timeOffset="159357.85">15109 2794 1939 0,'0'0'0'0,"0"0"0"0,-8 12 0 0,4-7 272 16,-1 2-272-16,5-7 272 0,-7 9-272 0,5 3 159 15,2 0-159-15,0-6 160 0,0-4-160 0,0 9 96 16,4-3-96-16,4 35 96 0,3 17-96 0,5-7 3 0,-2 6-3 16,-2-16 4-16,0-11-4 0,0 1 38 0,6-6-38 15,-4-4 38-15,-6-10-38 0,10 6 1 0,6 2-1 16,-8-2 2-16,-4-7-2 0,7 0-287 0,4 0 287 0,-2-6-287 16,-3 0 287-16,17 6-1748 0</inkml:trace>
  <inkml:trace contextRef="#ctx0" brushRef="#br0" timeOffset="159559.13">14945 3256 1659 0,'0'0'0'0,"12"0"0"15,11 3 0-15,-14-6 281 0,-2-6-281 0,7-3 281 16,3-3-281-16,9-6 193 0,6-6-193 0,5-4 193 16,6-2-193-16,4-3 106 0,6 2-106 0,-3 1 107 15,-6 6-107-15,-2-1 60 0,-7 1-60 0,-5 6 60 16,-9 6-60-16,-4-1 32 0,-3 8-32 0,-14 8 33 0,4-9-33 15,-4 9 15-15,-9 9-15 0,0-2 15 0,2 1-15 16,-7 4-120-16,-3 0 120 0,8 0-119 0,0-3 119 16,-8 13-2008-16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07:22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 2473 1390 0,'0'0'0'0,"-9"-3"308"0,-3-4-308 0,3 5 309 16,2-1-309-16,2-1 258 0,0-1-258 0,5 5 258 16,0 0-258-16,0 0 154 0,0 0-154 0,0 0 155 15,0 0-155-15,0 0 93 0,0 0-93 0,0 0 93 16,5 9-93-16,-2-1 67 0,3-1-67 0,-3 5 67 15,2-3-67-15,2 11 53 0,-1 8-53 0,-3-6 54 16,6-1-54-16,-7 3 61 0,1 0-61 0,-3 0 61 16,4-5-61-16,-4-2 25 0,0 2-25 0,1-7 26 15,3 0-26-15,-1-4 0 0,-3 3 0 0,2-3 0 16,2 1 0-16,-4-2 49 0,0-2-49 0,0-5 49 16,7 7-49-16,-7-7 0 0,8 0 0 0,-8 0 1 15,11 0-1-15,-4 0 18 0,-2-4-18 0,4 1 19 16,0-1-19-16,-1-1 40 0,4-3-40 0,1 1 41 0,4-5-41 15,1 0-37-15,3-4 37 0,-4-4-37 0,4-8 37 16,2 4 18-16,6 0-18 0,-2-3 18 0,2-6-18 0,1 6-3 16,5-1 3-16,0 4-3 0,0 2 3 0,0 1 5 15,2 4-5-15,-6 2 6 0,-1-1-6 0,-1 4-4 16,-2 4 4-16,-1-3-3 0,-5 3 3 0,-4 2 5 16,-3 0-5-16,-2 2 5 0,-3-1-5 0,-2 2 3 15,-2 3-3-15,-5 0 4 0,0 0-4 0,0 0-125 16,-12 3 125-16,7-3-125 0,-7 2 125 0,3 1-380 0,-5 1 380 15,5-1-380-15,-3 2 380 0,-12 6-1807 16</inkml:trace>
  <inkml:trace contextRef="#ctx0" brushRef="#br0" timeOffset="432.79">1090 2406 1871 0,'0'0'0'0,"0"0"298"0,-12 0-298 0,12 0 299 16,0 0-299-16,0 0 207 0,3 9-207 0,1-2 207 16,-2 1-207-16,5 1 124 0,-2 1-124 0,-2 4 125 15,3-1-125-15,-3 8 16 0,-1 3-16 0,1 4 17 0,-3-4-17 16,0 3 71-16,-3-3-71 0,3 0 72 15,-2-3-72-15,2 1-6 0,0-5 6 0,2-5-6 0,1 0 6 16,-3-1 50-16,0-6-50 0,0-5 50 0,0 7-50 0,0-7 1 16,0 0-1-16,0 0 2 0,6 0-2 0,1-4 7 15,1 1-7-15,1-2 8 0,3-6-8 0,6-1 46 16,5-8-46-16,-2 1 46 0,3-2-46 0,7-3 0 16,8-3 0-16,-1-1 0 0,1 1 0 0,4 3 1 15,1 0-1-15,0 3 1 0,-2-1-1 0,1 5 5 16,5-4-5-16,-10 6 5 0,-3-1-5 0,-5 4 0 15,-4 0 0-15,-2 4 0 0,-6 4 0 0,-6 1 5 0,-7 3-5 16,-5 0 6-16,0 0-6 0,0 0 3 0,-17 0-3 16,5 0 3-16,-2 0-3 0,-2 0 2 0,-2 3-2 15,4 1 2-15,-1 1-2 0,4-2-447 0,-1 2 447 16,0 2-447-16,-1 2 447 0,-9 3-1812 0</inkml:trace>
  <inkml:trace contextRef="#ctx0" brushRef="#br0" timeOffset="12649.99">16233 2362 1468 0,'0'0'0'0,"3"-7"345"0,2-5-345 16,-1 5 345-16,-4 2-345 0,0 5 174 0,9-4-174 0,-9 4 175 16,5-3-175-16,-5 3 130 0,9 3-130 0,-9-3 130 15,8 7-130-15,-8-7 101 0,11 12-101 0,-6-7 101 16,-3 2-101-16,1 2 52 0,1-1-52 0,-4-1 53 15,0-3-53-15,0-4 64 0,-4 8-64 0,1 11 65 16,1 7-65-16,-5 5 5 0,2 1-5 0,0-9 5 16,3-8-5-16,0 2 37 0,-1-1-37 0,3-8 38 15,0-4-38-15,0-4 27 0,3 5-27 0,-3 2 27 16,0 5-27-16,2 0 38 0,0 3-38 0,-1-6 39 16,3-1-39-16,-4 3-17 0,3-6 17 0,-3-5-16 15,13 3 16-15,-5-6 42 0,1-6-42 0,0 1 43 16,1-8-43-16,3 4-13 0,-5 0 13 0,5-3-12 15,-3-6 12-15,6 2 11 0,1-1-11 0,4 1 11 0,-2 2-11 16,4-2 5-16,2-2-5 0,-1 6 6 0,2 3-6 16,4 0 0-16,0-4 0 0,-4 1 1 0,0 3-1 15,4 0 23-15,-4 0-23 0,0 0 24 0,-1 3-24 0,-3 2-3 16,-1-5 3-16,-3 7-2 0,-3-2 2 0,1-1 13 16,0-1-13-16,-4 2 14 0,-1 4-14 0,-3 3-14 15,-1-4 14-15,-7 4-13 0,11-1 13 0,-11 1 0 16,0 0 0-16,0 0 0 0,0 0 0 0,0 0 0 15,-2 5 0-15,2-5 1 0,-9 10-1 0,1-5-198 16,-1-1 198-16,0 1-197 0,0 2 197 0,-3-4-551 16,3 6 551-16,1-4-551 0,-1 2 551 0,-8 8-1322 0</inkml:trace>
  <inkml:trace contextRef="#ctx0" brushRef="#br0" timeOffset="13247.01">16208 2387 1726 0,'0'0'0'0,"0"0"316"16,9-8-316-16,-9 8 317 0,10-12-317 0,-10 12 259 16,9 0-259-16,-9 0 260 0,11 0-260 0,-11 0 147 15,8 3-147-15,-8-3 148 0,11 9-148 0,-6-2 35 16,0-2-35-16,-5-5 36 0,4 12-36 0,-4-5 20 15,0 1-20-15,0-1 20 0,0-2-20 0,0 2 24 16,0-2-24-16,0 2 25 0,0-2-25 0,0 14-20 16,0 10 20-16,-4-6-19 0,1-8 19 0,3 2 35 0,0 2-35 15,2-10 36-15,3-6-36 0,-5-3-15 0,12 9 15 16,-1-13-15-16,1-1 15 0,0-7 52 0,-1 0-52 16,4-3 53-16,3-1-53 0,3 1-22 0,1-1 22 0,3-1-22 15,5 2 22-15,-4-4 23 0,4 2-23 0,-1 5 24 16,3-4-24-16,1 4-27 0,2 0 27 0,-4 0-27 15,2 4 27-15,-5-3 2 0,0 3-2 0,-7-1 2 16,-3 2-2-16,-1 2-4 0,-8 2 4 0,0-4-3 16,-4 2 3-16,-5 5 34 0,0 0-34 0,0 0 34 15,0 0-34-15,0 0-2 0,-9 0 2 0,4 3-2 16,-4-3 2-16,1 2 4 0,-5 1-4 0,-1-3 5 16,2 4-5-16,-2-1-33 0,-2 2 33 0,1-1-33 15,-3-1 33-15,1 2-233 0,-3-1 233 0,5 2-232 16,3-4 232-16,-4 5-535 0,0-3 535 0,2 1-534 15,2-2 534-15,-18 6-1201 0</inkml:trace>
  <inkml:trace contextRef="#ctx0" brushRef="#br0" timeOffset="13663.99">16240 2307 1894 0,'0'0'0'0,"1"8"340"16,3 4-340-16,1-3 340 0,0-2-340 0,-1 5 216 16,-1 0-216-16,-1-5 217 0,0-2-217 0,3 7 154 0,-3-4-154 15,0 3 154-15,-2-6-154 0,1 5-7 0,3 2 7 16,-1 9-6-16,-1 3 6 0,5 3 56 0,-3 6-56 16,1-18 56-16,-5-11-56 0,0-4-10 0,0 0 10 0,0 20-9 15,3 15 9-15,3-10 36 0,2 6-36 0,-4-12 37 16,1-2-37-16,0-10 38 0,1-2-38 0,-6-5 38 15,10-3-38-15,-5 1-10 0,8-5 10 0,-3-5-9 16,6-5 9-16,1-2 38 0,4-5-38 0,5 0 38 16,-1 0-38-16,6 0-1 0,2-3 1 0,6 3 0 15,3 0 0-15,-2 1 7 0,-2-1-7 0,3 7 8 16,-3-2-8-16,1 4-3 0,-8 3 3 0,2-4-2 16,-7 4 2-16,-3 4 5 0,-2-4-5 0,-3 5 5 15,-3 2-5-15,-3 1-5 0,-3 4 5 0,-9 0-4 16,7-8 4-16,-7 8 9 0,0 0-9 0,0 0 10 15,-7 3-10-15,7-3-33 0,-12 2 33 0,3 1-32 0,2-3 32 16,2 4-310-16,-4-1 310 0,1-3-309 16,1 2 309-16,-7 1-2073 0</inkml:trace>
  <inkml:trace contextRef="#ctx0" brushRef="#br0" timeOffset="23364">695 4069 1188 0,'0'0'0'0,"0"0"337"0,-1-20-337 0,-3 13 338 15,4-2-338-15,0 9 238 0,-3-8-238 0,3 8 238 16,0 0-238-16,0 0 156 0,0 0-156 0,0 0 156 15,7 8-156-15,-7 1 118 0,1-2-118 0,3 1 118 16,-4 4-118-16,0 0 66 0,0 0-66 0,0 4 66 16,0-4-66-16,0 0 15 0,0-4-15 0,0 4 15 15,0 2-15-15,0-2 33 0,0 0-33 0,3-3 34 16,-1-1-34-16,2-1 56 0,-4 2-56 0,0-9 57 16,0 6-57-16,0-6 47 0,0 0-47 0,0 0 47 15,8-3-47-15,5-4 60 0,-1-5-60 0,5 0 60 0,1 0-60 16,11-5 0-16,6 2 0 0,4-4 0 15,-1-2 0-15,9-6 1 0,6-8-1 0,-1-1 2 0,-1-5-2 16,35-9 50-16,18-6-50 0,-9 8 51 0,-4 0-51 16,3 10-6-16,4 5 6 0,-16 4-6 0,-4 7 6 15,-9-2 15-15,-10 0-15 0,-7 0 15 0,-13 0-15 16,-9 8 18-16,-13 4-18 0,-3 0 18 0,-2 4-18 0,-3 1 8 16,-6-5-8-16,-3 12 9 0,-7-4-9 0,-1 4-32 15,-10 0 32-15,4 7-32 0,-3 5 32 0,1 0-479 16,-1 4 479-16,4-1-478 0,8 2 478 0,-12 14-1769 15</inkml:trace>
  <inkml:trace contextRef="#ctx0" brushRef="#br0" timeOffset="26663.61">1199 4728 1155 0,'0'0'0'0,"0"0"361"0,0 0-361 0,0 0 362 0,0 0-362 16,0 0 208-16,0 0-208 0,0 0 208 0,0 0-208 15,0 0 196-15,0 0-196 0,0 0 197 0,0 0-197 0,0 0 119 16,0 0-119-16,0 0 119 0,12 31-119 0,-12-31 63 16,0 0-63-16,9 28 63 0,3 4-63 0,-12-32 62 15,0 0-62-15,5 31 63 0,4-2-63 0,-9-29 9 16,0 0-9-16,3 28 10 0,2-6-10 0,-5-22 82 16,0 0-82-16,7 21 83 0,-1-9-83 0,-6-12-4 15,0 0 4-15,12 8-3 0,-2-1 3 0,-10-7 47 0,0 0-47 16,21 0 47-16,4-7-47 0,-25 7 0 0,0 0 0 15,35-12 0-15,3-7 0 0,-38 19 20 0,0 0-20 16,47-29 20-16,11-10-20 0,-58 39 40 0,0 0-40 0,86-48 40 16,22-13-40-16,-108 61-2 0,0 0 2 0,103-51-2 15,7 0 2-15,-110 51 10 0,0 0-10 0,96-40 11 16,-1 4-11-16,-95 36-4 0,0 0 4 0,76-27-3 16,-6 3 3-16,-70 24 1 0,0 0-1 15,51-16 2-15,-16 1-2 0,-35 15 18 0,0 0-18 16,17-9 19-16,-11 2-19 0,-6 7 1 0,0 0-1 0,0 0 1 15,-14-5-1-15,14 5 25 0,0 0-25 0,-18 0 26 16,-8 2-26-16,26-2-1 0,0 0 1 0,-21 3 0 16,-5 1 0-16,26-4-232 0,0 0 232 0,-18 5-231 15,6 2 231-15,-19 5-2287 0</inkml:trace>
  <inkml:trace contextRef="#ctx0" brushRef="#br0" timeOffset="30598.51">1223 5506 1278 0,'0'0'0'16,"0"0"290"-16,0-9-290 0,0 9 291 0,2-9-291 0,-2 9 294 15,-2-6-294-15,2 6 294 0,0 0-294 0,0 0 198 16,0 0-198-16,0 0 199 0,0 0-199 0,0 0 96 15,0 0-96-15,0 0 96 0,0 0-96 0,0 0 96 16,-9 0-96-16,9 0 96 0,-7-4-96 0,7 4 76 16,-8 4-76-16,8-4 76 0,-6 8-76 0,6-1 9 15,0 2-9-15,0 3 9 0,0 0-9 0,0 0 18 16,0 0-18-16,4 3 18 0,-2 4-18 0,1 2 43 0,-3-4-43 16,0 2 44-16,0 1-44 0,4 3-31 0,-3-3 31 15,3-1-31-15,1-2 31 0,2-1 46 0,-5-10-46 0,5 3 47 16,-2 0-47-16,-5-9-3 0,7 7 3 0,-7-7-2 15,0 0 2-15,0 0 8 0,5 5-8 0,-5-5 9 16,14 3-9-16,-7-6 20 0,2-2-20 0,-4 5 20 16,4-4-20-16,0 1 0 0,3-3 0 0,2 0 0 15,3-3 0-15,8-6 1 0,1-6-1 0,4-1 1 16,-4 1-1-16,9 1 0 0,0-6 0 0,7 2 0 16,0 0 0-16,7-2 2 0,6 0-2 0,1 2 3 15,0 0-3-15,0 4 2 0,5-4-2 0,11 0 2 16,7-4-2-16,-8 1 5 0,-4-1-5 0,-20 4 5 15,-14 4-5-15,2 4 3 0,-9 4-3 0,-1 0 3 16,-8 2-3-16,1 5 5 0,-6 5-5 0,-4-4 6 0,-6 4-6 16,-2 0 3-16,0 10-3 0,0-10 3 0,-14 12-3 15,6-3 10-15,-5 0-10 0,-1-1 11 0,-1 3-11 16,-3 1 1-16,1 1-1 0,-4-2 1 0,1-6-1 16,5 2-40-16,1-2 40 0,5-2-40 0,0 1 40 0,9-4-587 15,-8 12 587-15,4-6-586 0,8 3 586 0,-4 6-1607 16</inkml:trace>
  <inkml:trace contextRef="#ctx0" brushRef="#br0" timeOffset="34046.49">7064 4812 1468 0,'0'0'0'0,"0"-5"0"16,5-7 0-16,-2 4 311 0,-1 4-311 0,-2 4 312 15,7-12-312-15,-7 12 206 0,0 0-206 0,0 0 207 16,0 0-207-16,2 9 122 0,5 3-122 0,-2-2 122 16,-1-1-122-16,4 8 35 0,-2 5-35 0,1-5 35 15,-6 2-35-15,6-2 33 0,-1 6-33 0,-3-8 34 0,-3 2-34 16,5-1 29-16,-5-1-29 0,4-3 29 0,-2-3-29 15,1 3 38-15,1 0-38 0,-3-5 38 0,1 1-38 0,0-1-79 16,1 2 79-16,-3-1-79 0,0-1 79 16,0-7-518-16,6 9 518 0,-6-9-517 0,8 5 517 0,1 2-1181 15</inkml:trace>
  <inkml:trace contextRef="#ctx0" brushRef="#br0" timeOffset="34329.18">7408 4747 1580 0,'0'0'0'0,"0"0"0"0,-9 2 0 0,9-2 228 0,-12 7-228 0,12-7 228 15,-9 6-228-15,6 3 144 0,-6-4-144 0,5 2 144 16,3 2-144-16,-3-1 90 0,4 6-90 0,0-2 91 16,0-3-91-16,4 3 52 0,1 0-52 0,0-6 52 15,2 3-52-15,2 0 18 0,5-1-18 0,-2-1 19 16,-3-2-19-16,5 2 32 0,3 2-32 0,-6-6 33 15,-2 1-33-15,1 4 5 0,6-3-5 0,-8 2 6 16,-4-3-6-16,5-1 17 0,1 6-17 0,-3-6 17 16,-2 2-17-16,-5-5 39 0,9 12-39 0,-5-5 39 15,-4-2-39-15,-4 2 29 0,-5 2-29 0,1-3 29 16,-1 0-29-16,-3 1-16 0,-1-2 16 0,3-2-15 16,-2-3 15-16,3 4-357 0,-5-3 357 0,4-1-356 15,1-1 356-15,-10-3-1462 0</inkml:trace>
  <inkml:trace contextRef="#ctx0" brushRef="#br0" timeOffset="34496.69">7369 4699 1233 0,'0'0'0'0,"9"-7"0"0,2-1 0 0,-11 8 308 16,0 0-308-16,12-11 309 0,4-1-309 0,-16 12 161 15,0 0-161-15,14-8 161 0,3-4-161 0,-17 12 81 16,0 0-81-16,21-9 82 0,0-1-82 0,-21 10-98 15,0 0 98-15,17-5-97 0,-4-1 97 0,18-4-1521 16</inkml:trace>
  <inkml:trace contextRef="#ctx0" brushRef="#br0" timeOffset="34813.33">7822 4711 1782 0,'0'0'0'0,"0"0"0"16,-5 0 0-16,5 0 266 0,0 0-266 0,0 0 267 16,-11 17-267-16,11-17 178 0,0 0-178 0,-2 19 179 15,-4 9-179-15,6-28 87 0,0 0-87 0,-2 24 87 16,-2 5-87-16,4-29 35 0,0 0-35 0,0 22 35 16,4-1-35-16,-4-21 20 0,0 0-20 0,5 18 20 15,4-5-20-15,-9-13-1 0,0 0 1 0,17 8 0 16,8-4 0-16,-25-4-3 0,0 0 3 0,22-7-2 15,3-5 2-15,-25 12-13 0,0 0 13 0,17-21-12 0,-4-3 12 16,-13 24-5-16,0 0 5 0,5-27-4 0,-5-4 4 16,0 31 18-16,0 0-18 0,-5-28 18 0,-8 2-18 15,13 26-1-15,0 0 1 0,-12-15 0 0,-9 8 0 0,21 7-288 16,0 0 288-16,-12 0-288 0,1 4 288 0,-10-1-1650 16</inkml:trace>
  <inkml:trace contextRef="#ctx0" brushRef="#br0" timeOffset="35216.58">9557 4811 1939 0,'0'0'0'0,"0"0"0"0,-5 8 0 16,1-1 316-16,4-2-316 0,0 2 317 0,4-2-317 16,-4 4 191-16,1 1-191 0,3 2 192 0,-1 0-192 15,3 4 62-15,1 1-62 0,-2-2 63 0,-3-6-63 0,1 3 52 16,1 0-52-16,-1-2 52 0,2-1-52 0,-1 3-76 16,5-4 76-16,-4 2-76 0,-2-4 76 0,6 1-372 15,-4 1 372-15,-5-8-372 0,9 7 372 0,0 2-1563 16</inkml:trace>
  <inkml:trace contextRef="#ctx0" brushRef="#br0" timeOffset="35512.32">9971 4843 1524 0,'0'0'0'16,"0"0"0"-16,-11-5 0 0,-1 2 300 0,0 3-300 0,7 0 301 15,-2 0-301-15,-2 3 201 0,-1 6-201 0,10-9 202 16,-9 5-202-16,0 2 98 0,0-2-98 0,6 2 98 15,-4-1-98-15,2 6 4 0,-1 2-4 0,6-3 4 16,0-3-4-16,0-1 34 0,0 2-34 0,0-9 34 16,2 8-34-16,-2-8 7 0,0 0-7 0,16 7 7 15,14 5-7-15,-8 0 18 0,8 0-18 0,-9-3 18 16,0-4-18-16,-4 2-1 0,3-4 1 0,-5 0-1 16,-6-1 1-16,3 2 24 0,-3-1-24 0,0 1 25 15,-7-3-25-15,-2-1 0 0,-2 11 0 0,2-11 1 16,-7 8-1-16,-4-4 8 0,-10 1-8 0,13 2 9 0,-1-6-9 15,-3 6-486-15,-6 0 486 0,-3-2-486 0,-2 2 486 16,-22 7-1276-16</inkml:trace>
  <inkml:trace contextRef="#ctx0" brushRef="#br0" timeOffset="35667.04">9936 4819 2039 0,'0'0'0'0,"16"-8"0"0,10-4 0 0,-9 5 221 0,1-2-221 16,3 1 222-16,-2 1-222 0,0 3 142 0,-1 2-142 15,1-1 143-15,0 0-143 0,20-3-2051 0</inkml:trace>
  <inkml:trace contextRef="#ctx0" brushRef="#br0" timeOffset="35978.61">10490 4812 2219 0,'0'0'0'0,"-12"2"0"16,-4 3 0-16,-7 7 313 0,-10 7-313 0,24-5 313 16,11-1-313-16,-12 5 126 0,-4 1-126 0,14-7 126 15,8-7-126-15,-8 5 129 0,0 2-129 0,9-3 130 16,-2-6-130-16,2 6 7 0,1-1-7 0,11 1 8 15,5 1-8-15,4-1 11 0,3-3-11 0,-1-6 11 16,-8 0-11-16,2-3-37 0,-6 0 37 0,-1-4-36 0,-2-4 36 16,-6 1 35-16,-4 2-35 0,7-8 35 0,10 1-35 15,-19-2-12-15,-8-7 12 0,6-2-12 0,3 0 12 16,-8 2 10-16,-10-2-10 0,0 9 11 0,-2-2-11 0,-2 7-13 16,-3 4 13-16,-2 1-12 0,-4 5 12 0,-3 2 22 15,-1 3-22-15,1 3 23 0,1 2-23 0,-25 8-2501 16</inkml:trace>
  <inkml:trace contextRef="#ctx0" brushRef="#br0" timeOffset="37598.55">1490 6153 1267 0,'0'0'0'0,"0"0"328"0,0 0-328 0,0 0 329 16,0 0-329-16,0 0 307 0,0 0-307 0,0 0 308 15,0 0-308-15,0 0 165 0,0 0-165 0,0 0 166 16,0 0-166-16,0 0 91 0,-8 22-91 0,4-10 91 15,-1 0-91-15,1 2 85 0,1 1-85 0,3-3 86 16,3-2-86-16,-3 2 32 0,4 0-32 0,-4 0 33 16,2-3-33-16,1 3-21 0,-3-3 21 0,4 1-21 15,-4 0 21-15,0-10 37 0,0 0-37 0,3 14 37 16,-1 3-37-16,-2-17-35 0,0 0 35 0,3 16-34 0,3-4 34 16,-6-12 26-16,0 0-26 0,15 3 26 0,4-6-26 0,6-3 47 15,-2 0-47-15,1-6 47 0,2 0-47 16,8 0 0-16,0-4 0 0,1-4 0 0,6 1 0 0,1-9 44 15,-1-1-44-15,3-2 44 0,3-5-44 0,0 0 0 16,1 0 0-16,1 5 0 0,-2 4 0 0,0-3 16 16,-3 3-16-16,-6 5 17 0,-8 5-17 0,-1 1 27 15,-8 4-27-15,-3 3 27 0,-4 3-27 0,-2-1 36 16,-8 5-36-16,-4 2 37 0,0 0-37 0,0 0-57 0,-9 9 57 16,2-3-57-16,-2 0 57 0,4 9-749 15,-2 1 749-15,5-3-748 0,-1-2 748 0,-3 13-1279 16</inkml:trace>
  <inkml:trace contextRef="#ctx0" brushRef="#br0" timeOffset="40295.46">7740 6050 1020 0,'0'0'0'0,"0"0"0"16,10 3 0-16,-10-3 341 0,0 0-341 0,0 0 342 16,0 0-342-16,0 0 192 0,0 0-192 0,0 0 192 15,0 0-192-15,0 0 128 0,-5 5-128 0,5-5 128 16,-9 11-128-16,9-11 99 0,-8 12-99 0,8-12 99 15,0 8-99-15,0-8 81 0,-4 7-81 0,4-7 81 16,0 0-81-16,0 0 35 0,0 0-35 0,0 0 35 16,0 0-35-16,0 0 37 0,0 0-37 0,0 0 37 15,0 0-37-15,0 0 0 0,7-7 0 0,-7 7 0 0,9-8 0 16,-9 8 1-16,10-12-1 0,-10 12 2 0,11-9-2 16,-11 9 9-16,9-7-9 0,-9 7 10 0,5-8-10 15,-5 8-2-15,9-7 2 0,-9 7-1 16,3-9 1-16,-3 9-2 0,9-3 2 0,-9 3-1 0,0 0 1 15,0 0 0-15,0 0 0 0,0 0 0 0,0 0 0 16,0 0 38-16,0 0-38 0,0 0 38 0,0 0-38 0,0 0 0 16,0 0 0-16,0 0 1 0,0 0-1 0,0 0 12 15,0 0-12-15,0 0 12 0,0 0-12 0,0 0 9 16,0 0-9-16,0 0 10 0,0 0-10 0,0 0 3 16,0 0-3-16,0 0 3 0,0 0-3 0,0 0 2 15,0 0-2-15,0 0 3 0,0 0-3 0,0 0 17 0,0 0-17 16,0 0 17-16,0 0-17 0,0 0 14 0,0 0-14 15,0 0 15-15,0 0-15 0,0 0 51 0,0 0-51 16,0 0 51-16,0 0-51 0,0 0-34 0,2-9 34 0,-2 9-34 16,3-12 34-16,-3 12 6 0,0-10-6 0,0 10 6 15,0 0-6-15,0 0 0 0,0 0 0 0,0 0 0 16,0 0 0-16,0 0-1 0,0 0 1 0,0 0-1 16,0 0 1-16,0 0-15 0,0 0 15 0,0 0-15 15,0 0 15-15,0 0-17 0,0 0 17 0,0 0-16 16,0 0 16-16,0 0-9 0,0 0 9 0,0 0-9 15,0 0 9-15,0 0 0 0,-5 7 0 0,5-7 0 16,-9 6 0-16,9-6 1 0,0 0-1 0,0 0 1 16,0 0-1-16,0 0 26 0,9 0-26 0,-9 0 26 15,5 2-26-15,-5-2 7 0,9-2-7 0,-9 2 7 16,7-3-7-16,-7 3 18 0,8-10-18 0,-8 10 18 16,9-5-18-16,-9 5 0 0,0 0 0 0,0 0 0 15,0 0 0-15,0 0 0 0,0 0 0 0,0 0 0 0,0 0 0 16,0 0-10-16,-7-4 10 0,7 4-10 0,-5-2 10 15,5 2-18-15,-9-1 18 0,9 1-18 0,-7 1 18 16,7-1-4-16,-8 2 4 0,8-2-3 0,-11 4 3 16,11-4-3-16,0 0 3 0,0 0-3 0,-12 5 3 0,12-5 0 15,0 0 0-15,0 0 1 0,-12 7-1 0,12-7 1 16,0 0-1-16,-6 3 1 0,-2-3-1 0,8 0 0 16,0 0 0-16,-7 3 0 0,1-1 0 0,6-2 0 15,0 0 0-15,0 0 0 0,-8 4 0 0,8-4-2 16,0 0 2-16,0 0-1 0,0 0 1 0,0 0-26 15,0 0 26-15,0 0-26 0,0 0 26 0,0 0-1 16,0 0 1-16,0 0 0 0,0 0 0 0,0 0 25 0,0 0-25 16,12 0 26-16,5 3-26 0,-17-3 0 0,0 0 0 15,35 0 0-15,7 0 0 0,-42 0 26 0,0 0-26 16,53-3 26-16,6-3-26 0,-59 6 0 0,0 0 0 16,65-3 0-16,-1-4 0 0,-64 7 3 0,0 0-3 0,61-3 4 15,-1 1-4-15,-60 2 14 0,0 0-14 0,47-3 15 16,-7 3-15-16,-40 0-5 0,0 0 5 0,33 0-5 15,-6 0 5-15,-27 0 46 0,0 0-46 0,21-4 47 16,-11 2-47-16,-10 2-36 0,0 0 36 0,0 0-35 16,-5-6 35-16,5 6 36 0,0 0-36 0,-12-4 36 15,-6-4-36-15,18 8 1 0,0 0-1 0,-17-4 1 16,-1-4-1-16,18 8 0 0,0 0 0 0,-17-4 0 16,-1-4 0-16,18 8 21 0,0 0-21 0,-12-4 21 15,3-4-21-15,9 8-2 0,0 0 2 0,-8-4-2 16,-1-3 2-16,9 7-41 0,0 0 41 0,-9-1-40 0,4-3 40 15,5 4 6-15,0 0-6 0,0 0 7 16,-11-3-7-16,11 3-14 0,0 0 14 0,0 0-13 0,-10-4 13 16,10 4-2-16,0 0 2 0,0 0-1 0,0 0 1 15,0 0-2-15,0 0 2 0,0 0-1 0,0 0 1 0,0 0-10 16,0 0 10-16,0 0-10 0,0 0 10 0,0 0-44 16,0 0 44-16,0 0-43 0,0 0 43 0,0 0 2 15,0 0-2-15,0 0 2 0,9 0-2 0,-9 0 49 16,0 0-49-16,12 4 49 0,5-4-49 0,-17 0-2 0,0 0 2 15,18 3-1-15,8 1 1 0,-26-4 31 0,0 0-31 16,26 8 31-16,4-1-31 0,-30-7 36 0,0 0-36 16,26 10 37-16,-3 1-37 0,-23-11-10 0,0 0 10 15,24 12-10-15,-6-4 10 0,-18-8 13 0,0 0-13 0,17 9 13 16,-3 1-13-16,-14-10 15 0,0 0-15 0,12 3 16 16,1 3-16-16,-13-6 0 0,0 0 0 0,8 3 0 15,-2-3 0-15,-6 0 40 0,0 0-40 0,0 0 41 16,0 0-41-16,0 0-13 0,0 0 13 0,0 0-13 15,-11-12 13-15,11 12-1 0,0 0 1 16,-12-10 0-16,-4-2 0 0,2 3 12 0,0-3-12 0,2 5 13 16,0 2-13-16,3-2-9 0,0 6 9 15,4-3-9-15,-4-3 9 0,2 6 0 0,2-3 0 0,5 4 0 16,-9-3 0-16,9 3 9 0,-7 0-9 0,7 0 10 16,0 0-10-16,0 0-34 0,0 0 34 0,0 0-33 15,0 0 33-15,0 0 0 0,0 0 0 0,0 0 0 0,0 0 0 16,0 0 9-16,0 0-9 0,0 0 10 0,0 0-10 15,0 0-51-15,0 0 51 0,0 0-51 0,0 0 51 16,0 0 1-16,0 7-1 0,0-7 2 0,2 5-2 16,-2-5-7-16,5 8 7 0,-5-8-6 0,4 7 6 15,-4-7 20-15,0 0-20 0,0 0 20 16,10 12-20-16,-1-3 40 0,3 1-40 0,-8-1 41 0,-1-6-41 0,-3-3-2 16,0 0 2-16,7 3-1 0,4 8 1 0,3-1 43 15,3 4-43-15,-5-4 43 0,-3-1-43 0,-4-2-5 16,-1 1 5-16,-4 4-5 0,-4-3 5 0,-1 3 0 15,-7 0 0-15,-2 0 0 0,-2 1 0 0,-5 1 38 16,-1 2-38-16,-1-4 39 0,2-2-39 0,-5-1-7 0,1-1 7 16,8-3-7-16,3 2 7 0,-2-2-304 0,4-3 304 15,1 0-303-15,4 1 303 0,-10 1-2038 0</inkml:trace>
  <inkml:trace contextRef="#ctx0" brushRef="#br0" timeOffset="41517.51">7640 6053 1222 0,'0'0'0'0,"0"0"0"0,0 0 0 0,0 0 290 15,11-7-290-15,-11 7 291 0,12-5-291 0,-3 5 224 16,5-3-224-16,-2 3 224 0,-3 0-224 0,12 0 149 15,1-4-149-15,3 4 149 0,1-2-149 0,4 2 68 16,5 0-68-16,-11 0 69 0,-6 0-69 0,8-3 56 16,9 3-56-16,7-3 56 0,10-1-56 0,-8 1 43 0,3 1-43 15,-14-1 44-15,-3-1-44 0,5 2 0 0,-6 1 0 16,-2 1 0-16,-10 0 0 0,6 0 15 0,1-2-15 16,-10 2 16-16,-7-3-16 0,7 3 0 0,-2 0 0 15,-3 0 0-15,0 0 0 0,0 0 3 0,-1-4-3 0,-8 4 3 16,9-3-3-16,-9 3 21 0,0 0-21 0,0 0 21 15,0 0-21-15,0 0 0 0,-12-2 0 0,12 2 1 16,-12-3-1-16,6-1 3 0,-2 1-3 0,-1 1 4 16,0-1-4-16,1-1 6 0,1 1-6 0,7 3 7 15,-11-9-7-15,4 6-203 0,2-1 203 0,5 4-203 16,-9-1 203-16,9 1-230 0,-12-4 230 0,12 4-229 16,-11 0 229-16,4-3-322 0,2 1 322 0,-4 0-321 15,1 1 321-15,-1 1-269 0,-3-4 269 0,3 4-269 16,-3-5 269-16,3 2-87 0,0-1 87 0,1 1-86 15,2-1 86-15,-2 3 97 0,4-3-97 0,4 4 97 0,-12-9-97 16,12 9 348-16,-9-6-348 0,9 6 348 0,-9-6-348 16,9 6 275-16,-8-6-275 0,8 6 276 0,-9-7-276 0,9 7 192 15,-14-5-192-15,14 5 192 0,-7-7-192 16,7 7 149-16,-5-5-149 0,5 5 149 0,0 0-149 16,0 0 55-16,0 0-55 0,0 0 55 0,0 0-55 0,0 0 70 15,0 0-70-15,0 0 71 0,0 0-71 0,0 0 27 16,0 0-27-16,0 0 27 0,0 0-27 0,0 0 1 15,5 5-1-15,7 5 2 0,6-1-2 0,4 3 22 16,6 3-22-16,-5-8 22 0,-6 2-22 0,4-4-1 16,2 2 1-16,-11-7 0 0,-12 0 0 0,0 0 53 15,7 0-53-15,4 5 53 0,1 3-53 0,6 3-9 0,4-3 9 16,-6 1-8-16,-7 1 8 0,-1-1 38 0,-4-3-38 16,1 3 38-16,-5 3-38 0,-5 0 3 0,-2 4-3 0,-2 1 3 15,-1 2-3-15,-2 1 24 0,-6 1-24 0,6-6 25 16,3-3-25-16,-3 0 32 0,3 0-32 0,4-1 33 15,-4 1-33-15,9-12-267 0,0 0 267 0,-9 15-267 16,1 0 267-16,-10 18-2117 0</inkml:trace>
  <inkml:trace contextRef="#ctx0" brushRef="#br0" timeOffset="44609.83">1146 7042 1815 0,'0'0'0'16,"0"0"320"-16,0 0-320 0,0 0 321 0,18 12-321 15,-18-12 253-15,0 0-253 0,8 12 254 0,-2 3-254 16,-6-15 114-16,0 0-114 0,7 17 114 0,-2 2-114 16,-5-19 88-16,0 0-88 0,7 19 88 0,-2 2-88 0,-5-21 44 15,0 0-44-15,5 18 45 0,-1 3-45 0,-4-21 20 16,0 0-20-16,9 16 20 0,-4-4-20 0,-5-12 38 16,0 0-38-16,8 8 38 0,5-1-38 0,-13-7 2 15,0 0-2-15,26-3 2 0,16-8-2 0,-42 11 0 16,0 0 0-16,52-17 1 0,13-7-1 0,-65 24-2 0,0 0 2 15,98-48-1-15,28-19 1 0,-126 67 12 0,0 0-12 16,120-67 12-16,13-1-12 0,-133 68 1 0,0 0-1 16,117-59 1-16,-5 11-1 0,-112 48 5 0,0 0-5 0,85-39 5 15,-15 9-5-15,-70 30 0 0,0 0 0 0,51-22 1 16,-16 7-1-16,-35 15 6 0,0 0-6 0,12-5 7 16,-21 5-7-16,-3 0 13 0,-11 8-13 0,-1-4 14 15,-6 1-14-15,30-5-163 0,0 0 163 0,-26 10-162 16,3 2 162-16,-27 9-2394 0</inkml:trace>
  <inkml:trace contextRef="#ctx0" brushRef="#br0" timeOffset="51543.71">5631 4330 841 0,'0'0'0'0,"-3"-7"0"0,-3-1 0 16,3-3 216-16,-6 3-216 0,0 3 216 0,1 1-216 0,-1-3 117 15,0 2-117-15,0-2 117 0,1 2-117 16,-8 2 92-16,2-1-92 0,-7 2 93 0,0 2-93 0,-2-3 95 16,-6 3-95-16,-1 0 96 0,4 3-96 0,-4-3 63 15,4 0-63-15,-4 0 63 0,4 0-63 0,0 0 38 16,-1 0-38-16,1 0 39 0,0 0-39 0,2 0 48 16,-6-3-48-16,4 3 48 0,-1-3-48 0,1-1 34 15,-3 1-34-15,2-2 35 0,-2 1-35 0,-1-1 15 16,-1 2-15-16,4-1 15 0,-1-1-15 0,2 2 3 15,0-1-3-15,0 4 3 0,1-3-3 0,-3 1 36 0,-1-1-36 16,-1-1 37-16,0 4-37 0,-5 0-9 0,-7-3 9 16,4 6-8-16,-2-3 8 0,-2 4 11 0,2-4-11 15,1 3 11-15,6-1-11 0,-2 1 10 0,-3-3-10 0,3 4 11 16,0-1-11-16,-7 2-1 0,-2-5 1 0,0 7-1 16,1-4 1-16,1 3-1 0,3-3 1 0,-1 0-1 15,4 3 1-15,-5-3 8 0,-2 0-8 0,-5 3 9 16,-2 1-9-16,-3-6 50 0,-3-1-50 15,6 7 51-15,-3-2-51 0,3 2-39 0,1-3 39 0,-2 8-38 16,4 0 38-16,0 0 1 0,0 0-1 0,3 3 2 16,6 2-2-16,3-1 7 0,5-1-7 0,0-3 7 15,7 0-7-15,-1 0 12 0,7-5-12 0,-4 2 12 16,3-1-12-16,4-1-1 0,-3 2 1 0,1-6 0 16,2 2 0-16,-7 2-1 0,-5 2 1 0,0-3-1 15,-1 0 1-15,-2-3-1 0,-1 1 1 0,4 1-1 0,-4-2 1 16,4 1 3-16,1 1-3 0,3-2 4 0,-1 1-4 15,2-1-4-15,0 2 4 0,0-5-4 0,4 0 4 16,-4 0 1-16,3 0-1 0,4 0 2 0,2 0-2 16,-2 0 0-16,2 4 0 0,-6-4 0 0,1 1 0 0,5 1-14 15,-1 0 14-15,1 1-13 0,2 1 13 0,1 1 1 16,-3 2-1-16,3 1 1 0,0 1-1 0,0 1-28 16,-3 2 28-16,3 3-28 0,-3-1 28 0,3 5 2 15,1 0-2-15,-1 2 2 0,4 3-2 0,-4 3-8 16,0 1 8-16,2-1-8 0,2 2 8 0,2-5 0 15,-3 4 0-15,6-9 1 0,0 1-1 0,0-4-9 0,4 1 9 16,1-2-9-16,-1-5 9 0,4 4-2 0,1-2 2 16,0 0-1-16,0-1 1 0,4 2-4 0,5 3 4 15,-6-4-4-15,-3-2 4 0,12 2 5 0,0 0-5 0,-7-3 5 16,-5-3-5-16,12 6-3 0,5 1 3 16,-2-1-3-16,-5 0 3 0,8 5 2 0,1 2-2 0,-11-11 2 15,-12-4-2-15,16-1 11 0,2 0-11 0,22 6 11 16,13 0-11-16,1-6 0 0,1-6 0 0,-8-1 0 15,-1-1 0-15,1-5 34 0,1 1-34 0,-3 1 34 16,3-4-34-16,15 0-15 0,14 0 15 0,-26 1-14 16,-12 6 14-16,6-2 41 0,3 2-41 0,25-2 42 15,17-1-42-15,-15 1 20 0,-1-2-20 0,-8 4 20 16,-6 2-20-16,-65 3 31 0,0 0-31 0,49-4 31 16,-7 2-31-16,-42 2-2 0,0 0 2 0,85-3-1 15,33 0 1-15,-118 3 25 0,0 0-25 0,129-9 26 16,12-3-26-16,-141 12-29 0,0 0 29 0,124-12-29 15,-10 5 29-15,-114 7-1 0,0 0 1 0,117-12-1 16,-2 4 1-16,-115 8-2 0,0 0 2 0,107-12-2 0,-2-4 2 16,-105 16 5-16,0 0-5 0,112-15 5 0,6-1-5 15,-118 16 1-15,0 0-1 0,103-20 2 0,-6-4-2 0,-97 24 28 16,0 0-28-16,89-31 28 0,-11-9-28 0,-78 40 0 16,0 0 0-16,77-39 0 0,-12-2 0 0,-65 41 0 15,0 0 0-15,61-43 1 0,-10 3-1 0,-51 40 54 16,0 0-54-16,38-39 55 0,-7-3-55 0,-31 42-10 15,0 0 10-15,25-37-9 0,-15-1 9 0,-10 38 7 16,0 0-7-16,7-31 8 0,-14 4-8 0,7 27-33 0,0 0 33 16,-10-36-32-16,-6 0 32 0,16 36 2 0,0 0-2 15,-22-31 2-15,-8-2-2 0,30 33-9 0,0 0 9 16,-39-27-9-16,-3 4 9 0,42 23-2 0,0 0 2 0,-45-17-2 16,-6 2 2-16,51 15-2 0,0 0 2 0,-56-12-1 15,-8 0 1-15,64 12-34 0,0 0 34 0,-95-9-34 16,-22 6 34-16,117 3 24 0,0 0-24 0,-111-4 25 15,-8 11-25-15,119-7 0 0,0 0 0 0,-117 15 0 16,-7 3 0-16,28 1-76 0,13-4 76 16,24 11-76-16,15 5 76 0,6-4-598 0,12 1 598 15,8-4-597-15,11-4 597 0,-15 26-767 0</inkml:trace>
  <inkml:trace contextRef="#ctx0" brushRef="#br0" timeOffset="53846.94">5799 6374 516 0,'0'0'0'0,"-26"9"0"16,-22 3 0-16,6 0 181 0,-5 0-181 0,4 3 182 15,-1 1-182-15,2 4 132 0,2 1-132 0,1 4 133 16,4 5-133-16,-1 1 15 0,4 5-15 0,-1 0 16 0,3-5-16 16,4 1 7-16,3 1-7 0,6 1 8 0,0 2-8 15,1 7 41-15,5 2-41 0,8-1 42 16,-1 6-42-16,8-2 0 0,5-3 0 0,-4-11 1 0,2-10-1 16,7 3 109-16,3 3-109 0,13 6 109 0,8 3-109 15,10-1 141-15,4 3-141 0,4-5 142 0,9 0-142 16,3 4 135-16,5-1-135 0,14-8 135 0,11-12-135 0,-7-2 61 15,-2-12-61-15,7 2 61 0,2-7-61 0,-2 0 54 16,2-7-54-16,-4 6 54 0,-3-3-54 0,4-1 43 16,1 3-43-16,-7-6 43 0,-7-4-43 0,0-6 0 15,-5-6 0-15,-4-1 0 0,1-4 0 0,-10-2 59 0,1 0-59 16,-13 2 60-16,-4 1-60 0,-5 1 0 0,-4 3 0 16,-6 3 0-16,-12-1 0 0,5 1 16 0,0 2-16 15,-8-3 17-15,-10-4-17 0,5-6 63 0,-1-11-63 16,-7 3 63-16,-1 1-63 0,-8-1-8 0,-1 2 8 0,-7-1-8 15,-6 3 8-15,-3 0-9 0,-5-2 9 0,-4-3-8 16,-5-7 8-16,-3 2-1 0,-4-9 1 0,-16 0-1 16,-10-7 1-16,-5 16-57 0,-9 3 57 0,0 10-57 15,0 9 57-15,-4 5 16 0,-5 7-16 0,-2 4 17 16,-3 2-17-16,-3 6-15 0,-3 6 15 16,6 0-14-16,-3 3 14 0,10 3-4 0,3 0 4 0,9 0-4 15,7-3 4-15,2-2-424 0,7-2 424 0,10-2-423 16,11-3 423-16,-49 4-1064 0</inkml:trace>
  <inkml:trace contextRef="#ctx0" brushRef="#br0" timeOffset="57342.53">755 8581 1659 0,'0'0'0'15,"0"0"292"-15,0 0-292 0,0 0 292 0,17-19-292 0,-17 19 229 16,0 0-229-16,9-5 229 0,0 5-229 0,-9 0 143 16,0 0-143-16,8 5 144 0,-1 9-144 0,-7-14 83 15,0 0-83-15,6 22 83 0,-1 7-83 0,-5-29 52 16,0 0-52-16,3 42 53 0,-3 2-53 0,0-44 15 15,0 0-15-15,-3 47 15 0,1-1-15 0,2-46 55 0,0 0-55 16,0 41 55-16,2-7-55 0,-2-34 34 0,0 0-34 16,3 30 34-16,6-10-34 0,-9-20-1 0,0 0 1 15,4 16-1-15,4-6 1 0,-8-10-2 0,0 0 2 0,27-2-2 16,16-8 2-16,-43 10 36 0,0 0-36 0,51-29 37 16,14-16-37-16,-65 45 5 0,0 0-5 0,94-65 5 15,26-17-5-15,-120 82-2 0,0 0 2 16,126-85-1-16,16 0 1 0,-142 85-17 0,0 0 17 0,133-88-16 15,-4-5 16-15,-129 93 3 0,0 0-3 0,108-73 3 16,-17 6-3-16,-91 67 0 0,0 0 0 0,72-48 0 16,-23 15 0-16,-49 33 36 0,0 0-36 0,35-24 36 15,-15 9-36-15,-20 15-48 0,0 0 48 0,0 0-48 16,-17 1 48-16,17-1-170 0,0 0 170 0,-23 14-170 16,-3 7 170-16,26-21-405 0,0 0 405 0,-33 27-404 15,-2 9 404-15,-33 31-1595 0</inkml:trace>
  <inkml:trace contextRef="#ctx0" brushRef="#br0" timeOffset="57775.09">652 8687 1703 0,'0'0'0'0,"0"0"325"0,0 0-325 15,0 0 326-15,7 6-326 0,-7-6 193 0,0 0-193 16,1 19 193-16,3 8-193 0,-4-27 123 0,0 0-123 16,3 36 123-16,-1 7-123 0,-2-43 58 0,0 0-58 15,4 38 58-15,1-1-58 0,-5-37 48 0,0 0-48 0,9 33 49 16,-1-6-49-16,-8-27 48 0,0 0-48 0,13 18 48 15,4-3-48-15,-17-15 59 0,0 0-59 0,39 0 60 16,16-8-60-16,-55 8-16 0,0 0 16 0,65-25-15 16,12-17 15-16,-77 42 3 0,0 0-3 0,108-67 4 15,25-21-4-15,-133 88 29 0,0 0-29 0,129-77 29 16,6-2-29-16,-135 79 9 0,0 0-9 0,127-77 9 16,-6-1-9-16,-121 78-6 0,0 0 6 0,100-66-5 15,-24 9 5-15,-76 57 4 0,0 0-4 0,56-43 5 16,-17 12-5-16,-39 31 2 0,0 0-2 0,22-20 3 15,-15 11-3-15,-7 9-37 0,0 0 37 0,0 0-37 16,-21 12 37-16,21-12-344 0,0 0 344 0,-12 24-344 0,-9 5 344 16,-10 26-1885-16</inkml:trace>
  <inkml:trace contextRef="#ctx0" brushRef="#br0" timeOffset="60025.09">943 12854 1771 0,'0'0'0'0,"0"0"265"0,0 0-265 16,0 0 265-16,-17 16-265 0,17-16 178 16,0 0-178-16,-12 14 178 0,0 5-178 0,12-19 137 15,0 0-137-15,-9 18 137 0,4 5-137 0,5-23 46 0,0 0-46 16,-4 24 46-16,4 0-46 0,0-24 49 0,0 0-49 15,4 22 49-15,4-3-49 0,-8-19 53 0,0 0-53 0,9 14 54 16,3-4-54-16,-12-10 43 0,0 0-43 0,14 3 43 16,7-4-43-16,-21 1 29 0,0 0-29 0,35-17 29 15,12-13-29-15,-47 30 9 0,0 0-9 0,61-41 10 16,13-12-10-16,-74 53 0 0,0 0 0 16,115-76 0-16,27-16 0 0,-142 92 5 0,0 0-5 0,146-83 6 15,17 1-6-15,-163 82-11 0,0 0 11 0,147-82-11 16,-4-1 11-16,-143 83 21 0,0 0-21 0,112-63 21 15,-23 10-21-15,-89 53 8 0,0 0-8 0,65-36 8 16,-25 8-8-16,-40 28-122 0,0 0 122 0,24-12-121 16,-19 14 121-16,22-13-2306 0</inkml:trace>
  <inkml:trace contextRef="#ctx0" brushRef="#br0" timeOffset="73743.03">6436 15087 1155 0,'0'0'0'16,"0"0"0"-16,0 0 0 0,0 0 210 0,0 0-210 0,0 0 210 15,0 0-210-15,0 0 92 0,0 0-92 0,0 0 92 16,0 0-92-16,0 0 4 0,0 0-4 0,0 0 4 15,9-1-4-15,0-1-1267 0</inkml:trace>
  <inkml:trace contextRef="#ctx0" brushRef="#br0" timeOffset="77606.14">1087 15811 1155 0,'0'0'0'16,"0"0"238"-16,-19 2-238 0,8 0 238 0,2 1-238 0,4 3 148 15,-4-6-148-15,9 0 148 0,-5 8-148 0,2 1 88 16,3 1-88-16,0 0 88 0,0 4-88 0,0-4 37 16,0 2-37-16,0 0 37 0,3 0-37 0,-3-1 55 15,2-5-55-15,1 5 55 0,1-1-55 0,-2 0 36 16,1 2-36-16,-3-1 36 0,4-1-36 0,-4-3 10 16,5 1-10-16,-2-1 10 0,-3-2-10 0,0-5 71 15,9 11-71-15,0-8 72 0,-4-1-72 0,7-2 81 0,0-2-81 16,2 0 82-16,-1 1-82 0,8-6 34 0,-2-2-34 15,-3 4 34-15,-4 0-34 0,11-4 22 0,10-3-22 0,7-13 23 16,7-10-23-16,9 1 41 0,5-5-41 0,-14 6 42 16,-5 4-42-16,32-7 6 0,20-4-6 15,-8 6 6-15,4 0-6 0,-11 3 30 0,-6 3-30 16,-31 15 30-16,-28 7-30 0,20-4 1 0,-3 1-1 0,-1-4 2 16,-9 1-2-16,14-4 6 0,3-1-6 0,-12 3 6 15,-5 4-6-15,2-2-107 0,-2 0 107 0,-4 4-107 16,-1-1 107-16,16-8-1979 0</inkml:trace>
  <inkml:trace contextRef="#ctx0" brushRef="#br0" timeOffset="80823.17">982 16580 1255 0,'0'0'0'0,"0"0"272"0,0 0-272 0,0 0 272 15,0 28-272-15,0-28 238 0,0 0-238 0,2 17 238 16,1 0-238-16,-3-17 156 0,0 0-156 0,4 28 157 15,1 6-157-15,-5-34 65 0,0 0-65 0,9 36 65 16,-1 3-65-16,-8-39 56 0,0 0-56 0,9 38 57 16,-2 2-57-16,-7-40 3 0,0 0-3 0,9 37 3 15,1-1-3-15,-10-36 26 0,0 0-26 0,16 33 26 16,-2-4-26-16,-14-29 2 0,0 0-2 0,21 23 2 16,2-6-2-16,-23-17 53 0,0 0-53 0,36 3 53 15,5-11-53-15,-41 8 33 0,0 0-33 0,64-16 33 16,13-10-33-16,-77 26 9 0,0 0-9 0,115-53 9 15,29-24-9-15,-144 77 0 0,0 0 0 0,138-76 0 16,7-3 0-16,-145 79 30 0,0 0-30 0,132-66 30 0,-6 7-30 16,-126 59 9-16,0 0-9 0,96-41 10 0,-21 12-10 15,-75 29-59-15,0 0 59 0,58-22-59 0,-16 8 59 16,-42 14-426-16,0 0 426 0,40-7-426 0,-3 9 426 0,36-7-1478 16</inkml:trace>
  <inkml:trace contextRef="#ctx0" brushRef="#br0" timeOffset="82041.12">6875 16924 1211 0,'0'0'0'0,"0"0"132"0,0 0-132 0,0 0 132 16,0 0-132-16,0 0 117 0,0 0-117 0,0 0 117 15,30-4-117-15,-30 4 0 0,0 0 0 0,35-3 1 16,12-2-1-16,-47 5 9 0,0 0-9 0,59-4 9 15,11 2-9-15,-70 2 0 0,0 0 0 0,103 0 0 16,26 0 0-16,-129 0 0 0,0 0 0 0,142 4 0 16,22-1 0-16,-164-3 1 0,0 0-1 0,171 4 1 15,15 3-1-15,-186-7 67 0,0 0-67 0,199 5 67 16,10 2-67-16,-209-7 115 0,0 0-115 0,221 6 115 0,11 0-115 16,-232-6 70-16,0 0-70 0,232 8 70 0,2 4-70 15,-234-12 38-15,0 0-38 0,231 12 39 0,-6 2-39 0,-225-14 0 16,0 0 0-16,210 10 1 0,-16-1-1 15,-194-9 44-15,0 0-44 0,168 8 45 0,-25-1-45 0,-143-7-31 16,0 0 31-16,101 7-31 0,-34-2 31 0,-67-5 0 16,0 0 0-16,42 4 0 0,-34-1 0 0,-8-3-140 15,0 0 140-15,-14 2-140 0,-24 0 140 0,-18 1-1450 16</inkml:trace>
  <inkml:trace contextRef="#ctx0" brushRef="#br0" timeOffset="82424.13">13530 16865 1289 0,'0'0'0'0,"0"0"152"0,0 0-152 0,-11 0 152 0,-4 2-152 15,15-2 214-15,0 0-214 0,0 0 215 0,22-3-215 0,-22 3 151 16,0 0-151-16,48-4 151 0,23-1-151 0,-71 5 81 15,0 0-81-15,123-9 81 0,44-1-81 16,-167 10 0-16,0 0 0 0,187-12 0 0,26-2 0 0,-213 14-133 16,0 0 133-16,227-12-132 0,15 2 132 0,-242 10-361 15,0 0 361-15,214 2-361 0,-14 8 361 0,215 0-974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27:04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5110 7699 1412 0,'0'0'0'0,"0"0"0"0,0 0 143 0,0 0-143 0,0 0 143 15,0 0-143-15,0 0 8 0,0 0-8 0,0 0 9 16,0 0-9-16,0 0-1229 0</inkml:trace>
  <inkml:trace contextRef="#ctx0" brushRef="#br0" timeOffset="329.65">6431 7823 1479 0,'0'0'0'0,"0"0"0"0,0 0 0 0,0 0 156 0,0 0-156 16,0 0 156-16,0 0-156 0,0 0-364 0,0 0 364 15,0 0-364-15,2 8 364 0,1-3-647 0</inkml:trace>
  <inkml:trace contextRef="#ctx0" brushRef="#br0" timeOffset="630.02">7576 7659 1479 0,'0'0'0'0,"0"0"0"0,-7 2 0 0,7-2 116 16,0 0-116-16,0 0 117 0,0 0-117 0,0 0 87 15,5 7-87-15,-5-7 88 0,7 5-88 0,-7-5-388 16,0 12 388-16,0-1-387 0,-7 1 387 0,2 8-678 16</inkml:trace>
  <inkml:trace contextRef="#ctx0" brushRef="#br0" timeOffset="949.1">8692 7792 1535 0,'0'0'0'0,"-9"0"0"0,-8-4 0 16,17 4-46-16,0 0 46 0,0 0-45 0,9 7 45 0,-4 0-1012 15</inkml:trace>
  <inkml:trace contextRef="#ctx0" brushRef="#br0" timeOffset="2650.11">4029 6204 1412 0,'0'0'0'0,"0"0"0"15,-30-20 0-15,18 1 154 0,-5-2-154 0,4 6 154 16,1-4-154-16,12 19 137 0,0 0-137 0,-10-21 137 16,1-8-137-16,9 29 68 0,0 0-68 0,-4-31 69 15,4-5-69-15,9 5 21 0,3 0-21 0,2 5 21 16,2-1-21-16,3 3 1 0,6-3-1 0,1-4 2 15,4-2-2-15,-1-1 5 0,-1 1-5 0,2 6 6 16,0 3-6-16,-30 24 32 0,0 0-32 0,42-21 32 16,1-1-32-16,-4 10 15 0,-1 7-15 0,-12-2 15 15,-5 5-15-15,-3 7 0 0,-1 2 0 0,-8 17 1 16,0 9-1-16,-15 1 7 0,-9 7-7 0,-3-1 7 0,-3-1-7 16,-5 4 38-16,-5-5-38 0,1 3 38 0,-5 0-38 15,5 2 74-15,1 0-74 0,2 2 74 0,1-4-74 16,-2-2 53-16,2-3-53 0,9-5 53 0,3-3-53 15,5-4 1-15,2-2-1 0,5-5 2 0,2-5-2 16,0-12 35-16,0 0-35 0,5 7 36 0,-1 2-36 0,5-6 24 16,1 0-24-16,9-4 25 0,4-4-25 0,-2-7-1 15,2 0 1-15,1-4-1 0,-3 4 1 0,5-9 1 16,-3-1-1-16,7-7 2 0,-4-5-2 0,4 1-1 16,3-3 1-16,-7 5 0 0,0-1 0 0,-5 4 16 15,-2 1-16-15,-3 6 17 0,-2 2-17 0,-5 0 1 0,-2 6-1 16,-7 1 1-16,-7 1-1 0,-7 10-22 0,-7 1 22 15,-5 5-22-15,-4 7 22 0,-8 7-89 0,-6 1 89 16,5 8-89-16,-4 4 89 0,-4 8-649 0,-6 6 649 16,-11 6-649-16,-17 8 649 0,-62 55-726 0</inkml:trace>
  <inkml:trace contextRef="#ctx0" brushRef="#br0" timeOffset="3374.04">1534 9855 1916 0,'0'0'0'0,"0"0"213"0,0 0-213 0,-14 20 214 16,-3 14-214-16,17-34 79 0,0 0-79 0,-21 60 79 15,-6 16-79-15,27-76 95 0,0 0-95 0,-33 103 96 0,-2 22-96 16,35-125-33-16,0 0 33 0,-17 120-32 15,8 4 32-15,9-124 4 0,0 0-4 0,9 89 4 0,17-18-4 16,-26-71 2-16,0 0-2 0,35 39 3 0,12-22-3 0,-47-17 4 16,0 0-4-16,65-12 5 0,15-27-5 0,-80 39 43 15,0 0-43-15,79-57 44 0,6-22-44 0,-85 79 36 16,0 0-36-16,68-69 36 0,-6-1-36 0,-62 70 56 16,0 0-56-16,43-51 56 0,-10 11-56 0,-33 40 44 15,0 0-44-15,14-24 44 0,-14 16-44 0,0 8-19 16,0 0 19-16,-8 6-18 0,-13 17 18 0,21-23-551 0,0 0 551 15,-19 34-550-15,-9 7 550 0,-20 35-1205 0</inkml:trace>
  <inkml:trace contextRef="#ctx0" brushRef="#br0" timeOffset="4425.04">17739 6879 1278 0,'0'0'0'0,"0"0"0"0,19-21 0 0,-9 14 240 16,-1 0-240-16,0 6 241 0,-6-3-241 0,6-1 160 0,5 2-160 15,4-8 160-15,4-1-160 0,5 4 170 0,4-4-170 16,-1 0 170-16,-2 0-170 0,5 0 21 0,2 3-21 16,-2 2 21-16,0-1-21 0,0 1 31 0,-1 2-31 0,-2-2 31 15,-3-2-31-15,1 4 0 0,-1 3 0 16,-8 4 0-16,-5 0 0 0,2 5-3 0,-2 1 3 0,-14-8-3 16,5 5 3-16,-5-5 19 0,3 14-19 0,-1 1 20 15,0 9-20-15,-9 0 44 0,-5 4-44 0,6-11 45 16,5-5-45-16,-10 4 56 0,-6-4-56 0,-3 12 57 15,-1 7-57-15,-3 1 39 0,1 8-39 0,9-16 39 16,11-16-39-16,-9 6 19 0,-1 0-19 0,-4 6 20 16,-4 6-20-16,3-5 0 0,1-6 0 0,8-3 1 15,4-3-1-15,5-3 2 0,0-4-2 0,9 0 3 16,-1-4-3-16,10 0 35 0,3-4-35 0,5-1 35 16,4 2-35-16,-1-4 4 0,6-3-4 0,0 3 4 15,4-3-4-15,1 6 28 0,2-3-28 0,-4 6 28 0,1 3-28 16,-8 1-20-16,-3 6 20 0,-9-3-20 0,-6-4 20 15,-13 0-1-15,0 0 1 0,3 18 0 0,-6 15 0 16,3-33-17-16,0 0 17 0,-27 40-16 0,-18 11 16 16,45-51-208-16,0 0 208 0,-70 76-207 0,-22 20 207 0,92-96-621 15,0 0 621-15,-102 82-621 0,-11-1 621 0,-101 85-748 16</inkml:trace>
  <inkml:trace contextRef="#ctx0" brushRef="#br0" timeOffset="5091.04">15915 9606 1479 0,'0'0'0'0,"3"-9"0"0,6-6 0 0,-9 15 144 15,0 0-144-15,5-14 145 0,2-3-145 0,-7 17 93 16,0 0-93-16,14-21 94 0,4 1-94 0,-18 20 59 16,0 0-59-16,21-24 59 0,1 1-59 0,-22 23-22 15,0 0 22-15,25-17-22 0,1-2 22 0,-2 4 46 16,3 1-46-16,-10 4 47 0,1 6-47 0,3 3 64 15,1 1-64-15,-1 0 65 0,0 1-65 0,0 1 46 16,2 1-46-16,-7 3 46 0,-6-3-46 0,2 6 35 0,1-3-35 16,-3 8 35-16,1 2-35 0,-3 2 51 15,1 7-51-15,-4-8 51 0,-3 2-51 0,-2 1-3 0,0 2 3 16,-2 11-3-16,2 7 3 0,-3-10 62 16,1 3-62-16,0-5 63 0,1-4-63 0,-3-6 19 0,2 0-19 0,1-6 20 15,1-4-20-15,0 1 1 0,0-4-1 16,0-5 1-16,0 0-1 0,0 0 41 0,12 2-41 0,0-4 42 15,5-3-42-15,4-7 34 0,6-5-34 0,2-6 35 16,1-2-35-16,5-3 13 0,-4-1-13 0,6 3 14 16,2 2-14-16,1 7 15 0,-5 3-15 0,-11 6 15 15,-6 2-15-15,-1 6 16 0,-5 0-16 0,4 13 17 16,-2 4-17-16,-7 14 0 0,-4 8 0 0,-4 1 0 16,-8-1 0-16,-5 9-26 0,-5 0 26 0,-14 0-26 15,-8 4 26-15,-9 15-363 0,-11 8 363 0,5-11-362 16,0-6 362-16,-56 65-1455 0</inkml:trace>
  <inkml:trace contextRef="#ctx0" brushRef="#br0" timeOffset="8807.54">2598 7275 1647 0,'0'0'0'0,"24"0"0"0,18 0 0 0,-24-3 207 16,-9-3-207-16,-9 6 208 0,5-10-208 0,-5 10 142 16,12-8-142-16,-7 2 143 0,1 5-143 0,6-1 78 15,4-1-78-15,-3 3 78 0,-4-4-78 0,9 4 70 0,3 0-70 16,-7-3 70-16,1 1-70 0,3-1 89 16,3-1-89-16,-7 1 89 0,2 1-89 0,1 0 92 0,6 1-92 15,-6-3 93-15,-8 4-93 0,15-5 26 0,6 2-26 16,-7-1 26-16,-2-1-26 0,17-2 57 0,6 0-57 0,-9 2 57 15,-9 2-57-15,12-3 80 0,6 0-80 16,-11 2 81-16,-6 1-81 0,7 1-42 0,12-5 42 16,3 4-41-16,10-2 41 0,-6-4-10 0,3-3 10 15,-15 9-9-15,-9-1 9 0,10-1 57 0,-2 2-57 0,14-1 57 16,2-3-57-16,2 6 0 0,-4-3 0 0,-2-3 0 16,4 2 0-16,9-2 0 0,3-1 0 0,-23 2 1 15,-11 3-1-15,13-7-1 0,9-1 1 0,-42 8 0 16,-20 5 0-16,27-2-2 0,9 1 2 0,26-4-1 15,17-4 1-15,6 5-10 0,7 4 10 0,-34-2-9 16,-22-2 9-16,-30 2 3 0,0 0-3 0,50-1 4 16,3-1-4-16,-53 2 8 0,0 0-8 0,47 2 9 15,0-1-9-15,-47-1 0 0,0 0 0 0,53 2 0 0,-1-2 0 16,-52 0 9-16,0 0-9 0,51 0 9 0,-8 0-9 16,-43 0-2-16,0 0 2 0,48 0-1 0,2 4 1 15,-50-4-2-15,0 0 2 0,35 0-1 0,-2 3 1 16,-33-3 0-16,0 0 0 0,37 3 0 0,0 6 0 15,-37-9-17-15,0 0 17 0,31 5-17 0,-5 2 17 0,-26-7 0 16,0 0 0-16,34 7 0 0,-5-2 0 0,-29-5 0 16,0 0 0-16,35 7 0 0,0 2 0 0,-35-9 1 15,0 0-1-15,47 5 1 0,4 3-1 0,-51-8 0 0,0 0 0 16,37 7 0-16,-4-2 0 0,-33-5 40 0,0 0-40 16,30 7 40-16,-4-3-40 0,-26-4-37 0,0 0 37 15,26 3-36-15,-2 0 36 0,-24-3-1 0,0 0 1 16,18 6 0-16,-1-3 0 0,-17-3 37 0,0 0-37 15,18 5 38-15,-4 2-38 0,-14-7-1 0,0 0 1 16,17 3-1-16,1 6 1 0,-18-9-39 0,0 0 39 0,19 5-39 16,0 2 39-16,-19-7 38 0,0 0-38 0,25 9 38 15,1 1-38-15,-26-10-37 0,0 0 37 16,26 9-36-16,0-1 36 0,-26-8 26 0,0 0-26 0,25 4 26 16,-3 1-26-16,-22-5-21 0,0 0 21 15,18 3-21-15,-2 1 21 0,-16-4-3 0,0 0 3 0,10 1-3 16,1 1 3-16,-11-2 18 0,0 0-18 0,14 5 19 15,-6-1-19-15,-8-4 3 0,0 0-3 0,14 1 4 16,2 1-4-16,-16-2-4 0,0 0 4 0,14 2-3 16,2 1 3-16,-16-3 18 0,0 0-18 0,14 0 18 15,3 0-18-15,-17 0-35 0,0 0 35 0,12 4-34 0,1-4 34 16,-13 0 0-16,0 0 0 0,10 3 0 0,-3-3 0 16,-7 0 1-16,0 0-1 0,9 2 2 0,-4-2-2 0,-5 0 39 15,0 0-39-15,7 1 40 0,-2-1-40 16,-5 0-36-16,0 0 36 0,0 0-35 0,13 6 35 15,-13-6 5-15,0 0-5 0,0 0 5 0,5 3-5 0,-5-3 10 16,0 0-10-16,0 0 11 0,0 9-11 16,0-9-27-16,0 0 27 0,0 0-27 0,-5 5 27 0,5-5 36 15,0 0-36-15,0 0 37 0,-9 10-37 0,9-10-10 16,0 0 10-16,-9 3-9 0,2 3 9 0,7-6 5 16,0 0-5-16,-5 5 6 0,-2-2-6 0,7-3 1 0,0 0-1 15,0 0 2-15,-11 10-2 0,11-10 4 16,0 0-4-16,-8 6 4 0,1 2-4 0,7-8-27 0,0 0 27 15,-6 11-27-15,1-3 27 0,5-8 0 0,0 0 0 16,-3 12 0-16,-1 4 0 0,4-16-19 0,0 0 19 0,0 17-18 16,-3 5 18-16,1-1 22 0,2 3-22 15,0-5 23-15,0-6-23 0,0 4-10 0,0 1 10 16,0-3-9-16,0-1 9 0,0-14 17 0,0 0-17 0,0 15 17 16,5-1-17-16,-5-14 17 0,0 0-17 0,4 17 17 15,-3 0-17-15,-1-17 0 0,0 0 0 0,4 23 0 16,-1-5 0-16,-3-18-1 0,0 0 1 0,0 23 0 15,0-1 0-15,0-22-4 0,0 0 4 0,0 24-3 16,0-2 3-16,0-22-1 0,0 0 1 0,0 26 0 16,-3 2 0-16,3-28-31 0,0 0 31 0,0 31-31 15,0-4 31-15,0-27 8 0,0 0-8 0,0 36 9 16,0 0-9-16,0-7-11 0,0-1 11 0,3-6-11 0,-3-5 11 16,0-17 22-16,0 0-22 0,4 21 22 0,-4-2-22 15,2 0-10-15,5-7 10 0,-6 3-9 0,3 0 9 16,-4-15 25-16,0 0-25 0,3 21 26 0,-1 0-26 0,-2-21 3 15,0 0-3-15,4 27 4 0,-4 6-4 0,0-33 1 16,0 0-1-16,3 39 1 0,-3 7-1 0,2-6-25 16,1-4 25-16,1 0-24 0,-4-7 24 0,2-1 1 15,-2-4-1-15,0 0 1 0,-2-2-1 0,2-22 12 16,0 0-12-16,0 29 12 0,-4 2-12 0,1 0 0 16,1-2 0-16,-1 2 0 0,-3-3 0 0,3 4 1 0,3 2-1 15,-5-4 2-15,1-3-2 0,4 1-9 0,0-4 9 16,-5-6-8-16,1-2 8 0,4-16 7 0,0 0-7 15,-5 20 7-15,3 1-7 0,2-21-16 0,0 0 16 16,-1 21-15-16,1 3 15 0,0-2 44 0,0-3-44 16,0-2 45-16,0-1-45 0,0-3-19 0,-4 4 19 0,4-5-18 15,0-1 18-15,0-1 21 0,0 2-21 0,4-3 21 16,-4 3-21-16,1 3 15 0,3 4-15 0,-1-5 16 16,-3-4-16-16,0 5 1 0,0 6-1 0,0-7 2 15,0-2-2-15,4 1-21 0,1 1 21 0,-1-2-21 16,-4 0 21-16,1-1 14 0,-1-5-14 0,4 3 15 15,-4 3-15-15,3 0-29 0,3 0 29 0,-6 2-29 16,3-2 29-16,-3 1 37 0,5 0-37 0,-1-1 38 16,-4-7-38-16,5 5 9 0,-1 0-9 0,-1 4 10 15,2 0-10-15,-1 3-6 0,-2 3 6 0,1 1-6 0,-3 1 6 16,0-1-7-16,4 0 7 0,-3 3-6 16,3 3 6-16,-4-3 0 0,3 0 0 0,3-3 0 0,-6-2 0 15,3-2 0-15,2 0 0 0,-1 0 0 0,-4-1 0 0,2-3 0 16,1 4 0-16,-3 4 0 0,4-4 0 0,-4 2-9 15,5-2 9-15,-5 2-8 0,3-2 8 0,1 2-1 16,-2 0 1-16,1-2-1 0,2 2 1 0,2-2 8 16,-2 2-8-16,-1 3 8 0,1 1-8 0,-1-4 5 15,1-2-5-15,-2 2 5 0,-1 0-5 0,2-2 1 16,-1 2-1-16,-1-7 1 0,-2 0-1 0,2-4 15 16,-2 1-15-16,0 1 15 0,0 2-15 0,0 0 0 0,0 0 0 15,0 0 1-15,0-3-1 0,0-1-10 0,0-1 10 16,-2 2-10-16,0 1 10 0,2-5 7 0,0-1-7 15,0 2 8-15,0 3-8 0,0-4 14 0,0 2-14 16,0-7 15-16,2 7-15 0,-2-7-8 0,7 8 8 0,-7-8-8 16,0 9 8-16,0-9 1 0,0 7-1 0,0-7 2 15,-5 10-2-15,3-3 8 0,2 0-8 0,0 2 9 16,-2-4-9-16,2-5-1 0,0 7 1 0,0-7-1 16,0 12 1-16,0-12 1 0,0 0-1 0,0 0 1 15,2 12-1-15,0-6 1 0,-2 5-1 0,1-4 1 16,3-2-1-16,-4 5 22 0,3-3-22 0,-3-7 23 15,6 8-23-15,-6-8-10 0,3 13 10 0,-3-13-10 16,0 6 10-16,0-6-1 0,0 0 1 0,0 0-1 16,0 0 1-16,0 0 0 0,0 0 0 0,0 0 0 15,0 0 0-15,0 0 9 0,0 0-9 0,0 0 9 16,0 0-9-16,0 0 18 0,0 0-18 0,0 0 18 0,0 0-18 16,0 0 3-16,-9-5-3 0,2 0 4 0,-1 0-4 15,-1 1 8-15,-3-4-8 0,1 3 8 0,-6 3-8 0,1-5 3 16,-1 2-3-16,-6 5 3 0,2-3-3 0,0 1-1 15,-4 2 1-15,-1 0 0 0,-2 2 0 0,-5 1 1 16,-2 0-1-16,2-4 2 0,2-4-2 0,-4-4-9 16,-2-1 9-16,0 5-8 0,-1 1 8 0,-1 4 0 15,-3 4 0-15,-1-1 1 0,-1 0-1 0,-1 1-16 16,1-4 16-16,4 5-15 0,-2-5 15 0,-2 3 3 16,0-1-3-16,6 2 3 0,0-1-3 0,-4-1 0 0,-2-4 0 15,6 9 0-15,-3 3 0 0,-1-3 2 0,4-4-2 16,0 1 2-16,-1 1-2 0,1-1 0 0,1-4 0 15,0 3 0-15,2 0 0 0,-3 3 2 0,3-5-2 16,0 1 2-16,-3-4-2 0,3 1 1 0,1-8-1 16,3 11 2-16,1 5-2 0,1-4 1 0,-6 2-1 0,5 0 1 15,4 0-1-15,-4 1 8 0,4-6-8 0,0 0 9 16,5 3-9-16,-2 0-2 0,2-1 2 0,-3 2-1 16,1-4 1-16,-3 3-5 0,-4-3 5 0,5-3-5 15,3-1 5-15,1-1 9 0,3 2-9 0,1-3 10 16,3 3-10-16,-2 1-1 0,-1 2 1 0,-1 0 0 15,1-1 0-15,-1 2-3 0,-3 3 3 0,4-3-3 16,1 1 3-16,2-4 0 0,-3-1 0 0,4 3 1 16,-1 3-1-16,-7-3-2 0,0 2 2 0,4-2-2 15,5 0 2-15,-6 0-19 0,1 4 19 0,-6-4-18 16,-1 3 18-16,1-3 0 0,2 0 0 0,0 2 0 16,-2 1 0-16,2 1 0 0,0-4 0 0,-5 0 0 0,-4 3 0 15,8-1 9-15,-3-1-9 0,3 1 9 0,1-2-9 16,-2 0-1-16,-5-2 1 0,5 4 0 0,-3 2 0 0,-4-1 0 15,4-3 0-15,0 2 0 0,-2-2 0 0,5 1-1 16,1-1 1-16,-3 0-1 0,2-1 1 0,2-1 15 16,-3 2-15-16,5-3 16 0,-2 3-16 0,3 0-3 15,-3 0 3-15,0-4-3 0,4 2 3 0,-4-1 0 16,-2 0 0-16,2-1 1 0,4 1-1 0,-1-8 0 16,6-6 0-16,-2 12 0 0,2 5 0 0,0-5-1 15,-2-2 1-15,1 7 0 0,1 0 0 0,2 0-6 0,3-3 6 16,-2 3-5-16,0 3 5 0,-3 1 0 0,2-1 0 15,1 0 0-15,0 3 0 0,-3-6 0 0,3 1 0 16,-3 4 0-16,-2 1 0 0,2-1-31 0,-6 2 31 0,6-2-31 16,-2-2 31-16,-2 1-35 0,-1-4 35 0,3 3-35 15,2-1 35-15,-1-4-241 0,5-1 241 0,-6-4-240 16,1 2 240-16,-13-7-2152 0</inkml:trace>
  <inkml:trace contextRef="#ctx0" brushRef="#br0" timeOffset="9790.42">2696 7241 1916 0,'0'0'0'0,"0"0"0"15,9 1 0-15,-9-1 247 0,0 0-247 0,0 0 248 16,8 11-248-16,-8-11 136 0,0 0-136 0,4 10 136 16,1 2-136-16,-5-12 100 0,0 0-100 0,4 15 100 15,-4 10-100-15,0-25 53 0,0 0-53 0,5 36 54 16,-5 6-54-16,0-42 74 0,0 0-74 0,3 49 75 15,3 5-75-15,-6-54 33 0,0 0-33 0,7 60 33 0,1 1-33 16,-8-61 65-16,0 0-65 0,9 91 65 0,5 20-65 16,-14-111 44-16,0 0-44 0,12 96 45 15,-3-1-45-15,-9-95-20 0,0 0 20 0,12 91-19 0,2-1 19 16,-14-90 38-16,0 0-38 0,14 91 39 0,2 2-39 0,-16-93 9 16,0 0-9-16,12 86 9 0,-3-2-9 0,-9-84 6 15,0 0-6-15,9 88 6 0,-1-1-6 0,-8-87 46 16,0 0-46-16,6 84 47 0,-6-1-47 0,0-83 0 0,0 0 0 15,0 75 0-15,-4 1 0 0,4-76 4 0,0 0-4 16,-5 80 4-16,0 3-4 0,5-83 33 0,0 0-33 16,-4 75 33-16,-1-4-33 0,5-71-1 0,0 0 1 0,5 68-1 15,4-1 1-15,-9-67-3 0,0 0 3 0,9 70-3 16,-1 6 3-16,-8-76 0 0,0 0 0 0,12 72 0 16,1-5 0-16,-13-67 2 0,0 0-2 0,14 67 2 15,-2-4-2-15,-12-63 21 0,0 0-21 0,12 69 21 16,-3 0-21-16,-9-69 8 0,0 0-8 0,9 70 9 15,-8 2-9-15,-1-72 1 0,0 0-1 0,7 71 2 16,-5-5-2-16,-2-66-4 0,0 0 4 0,4 66-3 16,-4-3 3-16,0-63 1 0,0 0-1 0,0 67 1 15,0 0-1-15,0-67 15 0,0 0-15 0,-4 48 15 16,2-14-15-16,2-34 9 0,0 0-9 0,-3 33 10 16,-2-6-10-16,5-27 5 0,0 0-5 0,-7 25 5 15,1-5-5-15,6-20 7 0,0 0-7 0,-5 17 8 0,-2-1-8 16,7-16-5-16,0 0 5 0,-9 13-5 15,4-1 5-15,5-12 3 0,0 0-3 0,-9 11 4 0,6-4-4 16,3-7-36-16,0 0 36 0,-5 6-35 0,1 0 35 16,4-6-165-16,0 0 165 0,0 0-165 0,0 0 165 15,0 0-537-15,0 0 537 0,0 0-537 0,0-7 537 0,-3 0-1537 16</inkml:trace>
  <inkml:trace contextRef="#ctx0" brushRef="#br0" timeOffset="22896.27">12263 6716 729 0,'0'0'0'16,"0"0"0"-16,0 0 0 0,0 0 120 0,0 0-120 0,0 0 120 15,0 0-120-15,0 0 17 0,-17-9-17 0,10 6 17 16,2-6-17-16,5 9 102 0,-7-12-102 0,7 12 103 16,3-10-103-16,2 1 143 0,4 2-143 0,3-1 144 15,6-4-144-15,3-6 91 0,3 3-91 0,4-4 92 16,2-1-92-16,3 1 130 0,2-2-130 0,5 0 131 16,6 3-131-16,4-6 127 0,4 1-127 0,2-1 128 15,4 0-128-15,13-3 87 0,13-2-87 0,-1-7 87 16,-3-1-87-16,4 0 19 0,-2-1-19 0,0-2 20 15,-2 1-20-15,3 0 17 0,3 4-17 0,-6 6 17 0,-5 2-17 16,3 3 0-16,1 0 0 0,-1 5 0 0,-7 1 0 16,1 0 0-16,-3-3 0 0,-4 6 0 0,-4 3 0 15,1-4 0-15,1 4 0 0,-4-3 0 0,-2-3 0 16,-15 5 0-16,-5-1 0 0,-5 2 0 0,-2 2 0 0,5 5 0 16,1-2 0-16,-3-2 0 0,-4 1 0 15,3 1-1-15,-1 2 1 0,-7-2 0 0,-7-2 0 0,2 2-3 16,-3 2 3-16,-6 2-3 0,-3 3 3 0,-1-6 12 15,1 3-12-15,-9 3 13 0,9-3-13 0,-9 3 0 16,9-6 0-16,-9 6 0 0,0 0 0 0,0 0-2 16,0 0 2-16,0 0-2 0,0 0 2 0,0 0-12 0,3-6 12 15,-3 6-12-15,-5-9 12 0,5 9-46 16,-7-7 46-16,7 7-46 0,-9-3 46 0,4 1-38 0,-4 2 38 16,2 0-37-16,-2 0 37 0,-3 0-74 0,-2 2 74 15,4 1-73-15,3-3 73 0,-7 0-70 0,-2 4 70 0,-3-1-70 16,-4-3 70-16,-3 0-4 0,-2-3 4 15,7 3-3-15,0 3 3 0,0-3-50 0,-2 0 50 16,-1 0-49-16,1-3 49 0,-3 3 52 0,0-4-52 0,0 4 53 16,1 0-53-16,-1 0 6 0,0-3-6 0,-1 3 7 15,7-2-7-15,-1 2 3 0,3 0-3 0,1 0 3 16,1 0-3-16,2-3 56 0,2 3-56 0,6 0 56 16,1 0-56-16,5 0 37 0,-9 3-37 0,9-3 37 15,0 0-37-15,0 0 26 0,0 0-26 0,0 0 26 16,0 0-26-16,0 0 41 0,7 5-41 0,9 4 42 15,10 10-42-15,-1-4 8 0,6-3-8 0,2-3 8 16,2-2-8-16,2-6 6 0,0-2-6 0,5-3 7 0,1 1-7 16,5-6 0-16,4 0 0 0,-3-1 0 0,2 2 0 15,1-4 20-15,2 0-20 0,-5 3 20 0,-2-3-20 16,4 0 0-16,-2 5 0 0,-4-1 1 16,-1 1-1-16,-6 3 34 0,-4 3-34 0,-12 1 34 0,-8 0-34 0,2 1 18 15,-2 6-18-15,-5-2 18 0,-4 2-18 0,-2 9 46 16,1 4-46-16,-11 14 47 0,-2 16-47 0,0-3 34 15,-1-3-34-15,-9-1 34 0,-7 0-34 0,3 2-45 16,-2-6 45-16,6-8-45 0,2-10 45 0,1 6-365 16,2-3 365-16,5 0-364 0,4-3 364 0,-9 25-1223 15</inkml:trace>
  <inkml:trace contextRef="#ctx0" brushRef="#br0" timeOffset="23721.74">16448 3858 1255 0,'0'0'0'0,"0"0"0"0,0 0 109 16,0 0-109-16,0 0 110 0,0 0-110 0,0 0 108 15,0 0-108-15,0 0 109 0,-4-34-109 0,4 34 16 16,0 0-16-16,4-17 17 0,-3-2-17 0,-1 19 14 16,0 0-14-16,7-12 15 0,0 7-15 0,-7 5 37 15,0 0-37-15,16 12 37 0,5 20-37 0,0-1 52 0,0 9-52 16,-9-16 52-16,-3-9-52 0,0 2 42 0,-1-5-42 16,10 16 43-16,3 8-43 0,2-5 53 0,-1-4-53 15,-4-6 54-15,-3-6-54 0,-15-15 0 0,0 0 0 16,21 17 1-16,0-1-1 0,2-9 54 0,-2-2-54 0,-3-2 54 15,-4 1-54-15,-2-4 72 0,-4-4-72 0,1-3 73 16,0 2-73-16,-2-3 35 0,-2-5-35 0,4 1 36 16,-6-1-36-16,3-8 43 0,-3-11-43 0,-1 4 44 15,0 4-44-15,-2-3-1 0,0 3 1 0,0-4 0 16,0-4 0-16,0 32 37 0,0 0-37 0,0-31 38 16,1-2-38-16,3 2-20 0,-4 7 20 0,2 3-20 15,1 6 20-15,1 3 20 0,-3 5-20 0,-1 7 20 16,7-8-20-16,-7 8-10 0,13 3 10 0,-13-3-9 15,8 5 9-15,-4 2-40 0,3 5 40 0,5 9-39 16,6 3 39-16,-1 3-2 0,2 4 2 0,0 5-1 16,2 9 1-16,6-9-2 0,4 1 2 0,-3-7-1 0,-2-10 1 15,4-8-9-15,-2-10 9 0,0 10-9 0,-7 0 9 16,5-3 46-16,0-9-46 0,4 5 46 0,0 2-46 16,-2-4 1-16,-2-6-1 0,-2-1 1 0,-3-4-1 0,-3-1 1 15,-1-3-1-15,-5-7 1 0,2-5-1 0,-5 0 50 16,-2-3-50-16,-2-1 51 0,-1-3-51 0,-6 6-37 15,-3-6 37-15,0 3-36 0,-4 4 36 0,-5-3 18 16,0-3-18-16,-4 3 19 0,-1 0-19 0,-2-4 0 16,0-2 0-16,0-3 1 0,0 2-1 0,2 1 19 15,2 0-19-15,1 6 20 0,2 5-20 0,2 5-16 0,1-2 16 16,2 7-15-16,2 3 15 0,1 1 15 0,-3 1-15 16,9 7 16-16,-11-9-16 0,11 9-26 0,-7-3 26 15,7 3-25-15,0 0 25 0,0 0-390 0,-1 8 390 16,1-8-389-16,0 7 389 0,-4 2-1237 0</inkml:trace>
  <inkml:trace contextRef="#ctx0" brushRef="#br0" timeOffset="24823.08">17643 3796 886 0,'0'0'0'0,"0"0"0"0,0 0 0 0,0 0 108 15,0 0-108-15,0 0 109 0,0 0-109 0,0 0 90 16,10-1-90-16,-3 1 91 0,2 0-91 0,1 0 3 16,4 1-3-16,-1 1 3 0,-1-2-3 0,0 0-8 15,2-2 8-15,0 1-7 0,-2-3 7 0,0 1 18 16,1-2-18-16,-5 1 19 0,-2 1-19 0,1-2 31 16,1-2-31-16,-8 7 31 0,9-9-31 0,-9 9 132 0,9-12-132 15,-9 12 133-15,3-7-133 0,-3 7 105 0,0-5-105 16,0 5 105-16,0 0-105 0,0 0 35 0,0 0-35 15,0 0 35-15,0 0-35 0,0 0 47 0,0 0-47 0,0 0 47 16,0-7-47-16,0 7 0 0,-1-12 0 0,1 12 0 16,-6-8 0-16,1-1-3 0,0 2 3 0,5 7-3 15,-11-8 3-15,6 1-1 0,-4 3 1 0,1 3 0 16,-1-6 0-16,0 2 1 0,0 1-1 0,1-3 2 16,4 2-2-16,-3-3 53 0,2 1-53 0,2 1 53 15,1 0-53-15,-3-1 34 0,1 2-34 0,-1-4 34 16,1-3-34-16,1 0 51 0,-1-3-51 0,3 3 52 15,-6 0-52-15,1-4 21 0,1 4-21 0,2 3 21 16,-1 3-21-16,4 6 53 0,-10-9-53 0,10 9 54 16,-7 0-54-16,7 0-1 0,-13 12 1 0,8-3 0 15,2-2 0-15,-6 10 3 0,-2 2-3 0,-1 8 4 0,-5 6-4 16,-1 3 7-16,6-2-7 0,3-13 8 0,6-16-8 16,1 2 7-16,0-4-7 0,4 30 8 0,3 15-8 0,-1-5 8 15,5 1-8-15,-2-9 8 0,0-6-8 0,6-2 1 16,5-6-1-16,5 1 1 0,3-6-1 15,2-8 43-15,0-4-43 0,0-3 43 16,-2-1-43-16,2-8-20 0,0-8 20 0,-2 2-20 16,2-4 20-16,-5-6 37 0,1 0-37 0,2 5 38 0,1-2-38 15,-6-3-1-15,-4 0 1 0,2 2 0 0,0-2 0 0,-1 0-11 16,-1 0 11-16,-4 0-10 0,-3 0 10 0,-1 0 10 0,-2 0-10 16,-2 5 10-16,0-2-10 0,-3 6 0 0,-4 3 0 15,2 0 0-15,2 3 0 0,-2-1 1 0,0 5-1 16,0 5 1-16,0 0-1 0,0 0-15 0,0 0 15 0,0 0-14 15,0 0 14-15,0 0-5 0,-2 12 5 0,1-4-5 16,1 1 5-16,-6 6-26 0,3 1 26 0,3-4-25 16,0-9 25-16,0 6 6 0,0-6-6 0,0 13 6 15,0 1-6-15,0 5 3 0,0-1-3 0,0-6 3 16,2-3-3-16,-1 0 6 0,5-7-6 0,-5 2 7 16,6-2-7-16,-1-1 8 0,2-4-8 0,1 0 9 15,2-5-9-15,-1-2 0 0,2-2 0 0,0 0 1 16,2-3-1-16,2 2 13 0,0-5-13 0,0 3 14 15,1 0-14-15,-3 0-10 0,-2 0 10 0,1 3-9 16,-6 2 9-16,3 2 1 0,-1 2-1 0,3-2 1 16,2 1-1-16,-5 4-2 0,-4 0 2 0,-5 0-1 15,10 4 1-15,-10-4 32 0,9 12-32 0,-7-7 32 16,0 2-32-16,3 1-1 0,4-1 1 0,-1 5 0 0,1 0 0 16,7-3 24-16,3 3-24 0,-2-4 25 0,3-1-25 15,2-4-10-15,5 3 10 0,-3-6-9 0,2-4 9 0,1-1 34 16,-1-2-34-16,-5-1 34 0,1-4-34 0,1 0-13 15,0-4 13-15,0 1-13 0,1-6 13 0,-5 2 5 16,-1-1-5-16,1-1 6 0,4-6-6 0,-13 3 9 16,-3-7-9-16,-3 3 10 0,-4 4-10 0,-11 0 3 15,-8 0-3-15,0 4 4 0,-1 1-4 0,-11 0-2 16,-2 5 2-16,-6 4-1 0,-3 5 1 0,-3-2-155 16,-4 5 155-16,-3 2-154 0,-6 5 154 0,-52 2-1729 0</inkml:trace>
  <inkml:trace contextRef="#ctx0" brushRef="#br0" timeOffset="29304.85">19710 3084 2207 0,'0'0'0'0,"0"0"0"15,8-22 0-15,-8 22 312 0,0 0-312 0,13-14 312 16,4-1-312-16,-17 15 226 0,0 0-226 0,16-12 226 15,-2 5-226-15,-14 7 78 0,0 0-78 0,17 8 78 16,1 11-78-16,-18-19 13 0,0 0-13 0,12 24 13 16,-2 9-13-16,-10-33-17 0,0 0 17 0,7 31-16 0,-1-4 16 15,-6-27-115-15,0 0 115 0,3 28-114 0,2-4 114 16,-5-24-272-16,0 0 272 0,6 20-272 0,1 3 272 16,7 18-1867-16</inkml:trace>
  <inkml:trace contextRef="#ctx0" brushRef="#br0" timeOffset="29944.74">20159 2835 1939 0,'0'0'0'0,"0"0"0"0,7-5 0 0,-7 5 305 0,0 0-305 15,0 0 306-15,0 0-306 0,0 0 194 0,0 0-194 0,0 0 195 16,0 0-195-16,0 0 129 0,0 0-129 0,5 5 130 15,-2 7-130-15,-3-12 8 0,0 0-8 0,7 23 8 16,4 6-8-16,-11-29 3 0,0 0-3 16,10 27 3-16,6 4-3 0,-16-31-3 0,0 0 3 0,16 27-3 15,6-6 3-15,-22-21 15 0,0 0-15 0,23 12 16 16,7-12-16-16,-30 0-51 0,0 0 51 0,26-7-50 16,0-6 50-16,-26 13-7 0,0 0 7 0,21-23-7 15,-3-6 7-15,-18 29 5 0,0 0-5 0,15-31 5 16,-4-1-5-16,-11 32 36 0,0 0-36 0,9-35 36 15,-2 3-36-15,-7 32 54 0,0 0-54 0,5-24 55 16,2 5-55-16,-7 19 49 0,0 0-49 0,9-12 49 16,1 3-49-16,-10 9 55 0,0 0-55 0,11 0 55 0,3 9-55 15,-14-9-34-15,0 0 34 0,17 12-34 0,0 7 34 16,-17-19 20-16,0 0-20 0,21 20 20 0,0 4-20 16,-21-24-22-16,0 0 22 0,21 22-22 0,2 3 22 0,-23-25 50 15,0 0-50-15,23 20 50 0,1-4-50 0,-24-16 0 16,0 0 0-16,21 8 0 0,4-1 0 0,-25-7-11 15,0 0 11-15,22 0-11 0,1-7 11 0,-23 7-61 16,0 0 61-16,21-12-60 0,-3-3 60 0,-18 15 0 16,0 0 0-16,17-17 0 0,-3-8 0 0,-4 7 2 15,-1-1-2-15,-4-2 2 0,4 1-2 0,-5 1 10 16,1-2-10-16,-2 6 11 0,3-4-11 0,-3 7-3 16,1 7 3-16,-1-4-3 0,-1 2 3 0,-2 7 2 0,9 12-2 15,-9-12 2-15,8 7-2 0,-2-2-38 0,-3 7 38 16,2-5-37-16,-1 2 37 0,1-1 41 0,0 3-41 0,1 1 42 15,-3-4-42-15,4 4-16 0,0 0 16 16,2-3-15-16,1 1 15 0,2-1 19 0,-3-1-19 16,2-4 20-16,-1 1-20 0,1-2-23 0,1-3 23 0,0 0-22 15,0 0 22-15,-1 0-128 0,-1 4 128 0,1-8-128 16,1-1 128-16,-2-2-336 0,-1-5 336 0,2 4-336 16,1-4 336-16,11-7-1716 0</inkml:trace>
  <inkml:trace contextRef="#ctx0" brushRef="#br0" timeOffset="30790.01">21401 2442 1827 0,'0'0'0'0,"0"0"338"0,5-8-338 0,-5 8 338 0,0 0-338 16,0 0 252-16,-9 3-252 0,9-3 253 0,-14 2-253 16,6 5 93-16,-5 1-93 0,3 1 94 0,1-2-94 15,-1 5 61-15,1 0-61 0,2-5 61 0,5-6-61 0,2-1 2 16,-3 7-2-16,-1 14 2 0,-3 10-2 0,5 1 37 15,1 4-37-15,4-13 38 0,2-8-38 0,4-3-2 16,0-3 2-16,0-9-2 0,1-9 2 0,2 9-102 16,1 2 102-16,-1-11-102 0,-2-6 102 0,3 3-82 15,-3-5 82-15,0 1-82 0,3-3 82 0,-5 7-9 16,1 0 9-16,-4-5-9 0,2 2 9 0,-1-1 10 0,-5-3-10 16,3 6 10-16,-2-3-10 0,1 4 97 0,1 0-97 15,-1 5 98-15,2-1-98 0,-5 8 41 16,7-7-41-16,-7 7 41 0,0 0-41 0,0 0 41 0,4 12-41 15,1-5 41-15,-1 1-41 0,1 4-21 0,4 0 21 16,-6-1-21-16,1-3 21 0,-1 4 58 0,1 0-58 0,-1 0 59 16,-3 0-59-16,5 0 3 0,2-3-3 0,-1 1 3 15,2-5-3-15,1 2-76 0,-2-2 76 0,3-5-75 16,1-8 75-16,-1 1-239 0,3 2 239 0,-1-7-238 16,5 0 238-16,1 0-190 0,-4 0 190 0,2-4-189 15,1 4 189-15,-3-3-72 0,0-1 72 0,-2 4-71 16,-1-3 71-16,3 3 48 0,-6-2-48 0,1 4 48 15,-4 1-48-15,1 1 97 0,-5 4-97 0,-1 4 98 16,6-8-98-16,-6 8 98 0,0 0-98 0,0 0 98 16,0 0-98-16,0 0 72 0,0 0-72 0,0 0 73 0,0 0-73 15,0 0 18-15,1 8-18 0,-1-8 19 0,0 5-19 16,0-5 8-16,2 11-8 0,-2-11 9 0,4 8-9 16,-4-8 1-16,5 7-1 0,-5-7 1 0,0 0-1 0,0 0 6 15,10 5-6-15,-3-5 6 0,2 0-6 16,0-3-10-16,0 1 10 0,-1-5-10 0,3 4 10 15,-1-2-18-15,-1 1 18 0,0-4-18 0,-4 1 18 16,2-5-26-16,0 3 26 0,0-3-25 0,-2 5 25 16,-1-5 62-16,-1 0-62 0,-1 0 63 0,0-5-63 0,-2-2 152 15,0-5-152-15,1 9 153 0,3-4-153 0,-4 2 67 16,2 1-67-16,-1 4 67 0,-1 9-67 0,0 3 2 16,0 0-2-16,0 0 3 0,0 0-3 0,0 7 66 15,0 8-66-15,2-3 66 0,2 5-66 0,-4 6-18 16,3 6 18-16,2-2-18 0,1 1 18 0,2 8 7 0,3 0-7 15,-1-2 7-15,-1-1-7 0,-2 15-25 0,-2 3 25 0,7 1-24 16,1-1 24-16,1-3 39 0,-6-5-39 0,1-7 40 16,0-12-40-16,-7 4-33 0,-1-1 33 0,3 9-32 15,-2 9 32-15,-8 1 35 0,-2 2-35 0,4-17 36 16,-1-10-36-16,-7 3-24 0,-4 0 24 0,-2 3-23 16,-2 1 23-16,-5-1 6 0,-5-3-6 0,11-8 6 15,3-4-6-15,-6 0 3 0,-3 0-3 16,4-4 4-16,0-1-4 0,-1-2 19 0,-1-1-19 15,4-8 20-15,-1-1-20 0,10-7-5 0,1-7 5 0,2-1-4 16,7-3 4-16,2-6-22 0,3-5 22 0,4-2-22 16,0 0 22-16,3 0-128 0,2-4 128 0,-2 8-127 15,-3-3 127-15,10 3-354 0,4 1 354 0,0 7-354 16,1 3 354-16,23-27-1816 0</inkml:trace>
  <inkml:trace contextRef="#ctx0" brushRef="#br0" timeOffset="31204.25">22320 2413 1860 0,'0'0'0'0,"0"0"241"16,7-3-241-16,-7 3 242 0,9-11-242 0,-9 11 154 15,12-8-154-15,-4 4 155 0,1-1-155 0,0 2 97 0,0-2-97 16,-1-2 97-16,3 2-97 0,-1-2 3 0,-1-2-3 0,3 2 4 15,2-1-4-15,-1-4 16 0,1 0-16 0,-2 0 17 16,0-4-17-16,-3 1 8 0,-4-1-8 0,4 3 8 16,-4-6-8-16,0 7 94 0,0 0-94 15,-3 5 95-15,-2 5-95 0,0 2 87 0,-7 0-87 0,7 0 87 16,0 0-87-16,-7 5 77 0,-3 7-77 0,-1-3 77 16,1 1-77-16,-9 7 0 0,-6 6 0 0,6-3 1 15,1 4-1-15,-3 4 50 0,-1-1-50 0,13-11 50 16,9-15-50-16,-4 6 0 0,3 2 0 0,-1 18 0 15,-2 13 0-15,8 4 14 0,5 6-14 0,5-21 15 16,3-13-15-16,13-4 41 0,5-9-41 0,1-6 41 16,5-6-41-16,2-1-2 0,5-4 2 0,-3-1-2 15,-1-6 2-15,-44 21-49 0,0 0 49 0,47-22-49 16,0-6 49-16,-47 28-94 0,0 0 94 0,40-24-94 0,-3-5 94 16,-37 29-255-16,0 0 255 0,23-19-255 0,-11 0 255 15,19-18-2000-15</inkml:trace>
  <inkml:trace contextRef="#ctx0" brushRef="#br0" timeOffset="49542.23">17630 8806 807 0,'0'0'0'0,"0"0"0"16,37-28 0-16,0 1-546 0</inkml:trace>
  <inkml:trace contextRef="#ctx0" brushRef="#br0" timeOffset="49573.23">17620 8796 561 0,'0'0'0'0,"12"-7"0"15,9-5 0-15,12-5-361 0</inkml:trace>
  <inkml:trace contextRef="#ctx0" brushRef="#br0" timeOffset="53686.56">3272 7692 1804 0,'0'0'0'0,"0"0"0"0,0 0 0 0,0 0 341 16,0 0-341-16,0 0 342 0,0-19-342 0,4 11 286 15,-4-1-286-15,2 0 286 0,1 3-286 0,-3 6 167 16,0 0-167-16,0 0 168 0,5 6-168 0,2 3 75 0,-1 0-75 15,2 3 75-15,-2 3-75 0,1 2 52 0,-2 6-52 16,2 1 53-16,-2-4-53 0,-1 6 31 0,1 3-31 0,-2-5 31 16,3-3-31-16,-3 1 8 0,2 2-8 0,0-5 8 15,2-2-8-15,-1-5 0 0,-3-5 0 0,1 2 0 16,1-3 0-16,-5-6-138 0,9 6 138 0,-9-6-137 16,8-4 137-16,5 2-2495 0</inkml:trace>
  <inkml:trace contextRef="#ctx0" brushRef="#br0" timeOffset="53952.6">3493 7526 2263 0,'0'0'0'0,"0"0"0"0,0 12 0 15,0-12 290-15,3 12-290 0,-3-12 290 0,4 6-290 16,-3 0 207-16,6 2-207 0,-1 3 208 0,-3 1-208 15,6 1 150-15,-1 4-150 0,1 4 151 0,-4-4-151 0,4 5 66 16,-5 4-66-16,-1-2 66 0,2 2-66 0,-1-5 32 16,-2-3-32-16,1 7 32 0,2-1-32 0,-1-6 1 15,-1 3-1-15,3-9 2 0,-3 0-2 0,2-7 0 16,-1-1 0-16,-4-4 1 0,0 0-1 0,0 0-620 16,14 0 620-16,2 0-2140 0,-32 0 2140 0</inkml:trace>
  <inkml:trace contextRef="#ctx0" brushRef="#br0" timeOffset="54501.01">4502 7622 1771 0,'0'0'0'0,"0"0"0"0,23 10 0 0,-23-10 427 0,0 0-427 16,-9-3 428-16,-8-1-428 0,8 4 257 0,0 0-257 0,9 0 258 15,-8 4-258-15,8-4 181 0,-4 8-181 0,4-1 181 16,0 2-181-16,4 6 66 0,4 4-66 0,-6 2 66 16,2-1-66-16,-1 8 43 0,6 4-43 0,-9 4 43 15,-4 5-43-15,8-6 41 0,1-4-41 0,2-7 41 16,-2-5-41-16,4-4 1 0,0-3-1 0,0-3 1 15,-4-6-1-15,7-1-227 0,0-4 227 0,2-8-226 16,4-7 226-16,15-11-2398 0</inkml:trace>
  <inkml:trace contextRef="#ctx0" brushRef="#br0" timeOffset="54852.1">4702 7629 2163 0,'0'0'0'0,"0"0"0"0,0 0 0 16,0 0 273-16,0 0-273 0,5-9 274 0,7-5-274 0,-12 14 204 16,0 0-204-16,18-13 205 0,-3-10-205 0,-15 23 85 15,0 0-85-15,18-17 86 0,-1 2-86 0,-17 15 2 16,0 0-2-16,18-6 2 0,-1 6-2 0,-17 0-28 16,0 0 28-16,12 12-28 0,-3 9 28 0,-9-21 45 15,0 0-45-15,0 28 45 0,-7 2-45 0,7-30 1 16,0 0-1-16,-10 35 2 0,-3 3-2 0,13-38 44 15,0 0-44-15,-14 36 44 0,2-6-44 0,12-30 33 0,0 0-33 16,-7 24 34-16,5-3-34 0,2-21 60 0,0 0-60 16,6 12 60-16,2-8-60 0,-8-4 8 0,0 0-8 15,25-7 9-15,10-5-9 0,-35 12 1 0,0 0-1 16,38-16 1-16,1-1-1 0,-39 17 4 16,0 0-4-16,36-21 4 0,1 3-4 0,-37 18 1 0,0 0-1 0,26-16 2 15,-3 4-2-15,-23 12-101 0,0 0 101 0,16-12-101 16,-8 5 101-16,13-10-2491 0</inkml:trace>
  <inkml:trace contextRef="#ctx0" brushRef="#br0" timeOffset="56035.32">5820 7558 1591 0,'0'0'0'0,"0"0"0"0,-9-5 0 0,9 5 392 0,0 0-392 16,0 0 392-16,-3-12-392 0,3 12 286 0,0 0-286 15,0 0 286-15,-6-12-286 0,6 12 142 0,0 0-142 16,0 0 142-16,0 0-142 0,0 0 46 0,0 0-46 16,0 0 47-16,0 9-47 0,0-9-19 0,0 0 19 0,0 6-18 15,0 6 18-15,0-12 38 0,0 0-38 0,-1 13 39 16,-1-1-39-16,2-12 9 0,0 0-9 0,-4 12 9 15,-1 0-9-15,5-12 37 0,0 0-37 0,-3 8 37 16,-3-1-37-16,6-7 38 0,0 0-38 0,0 0 38 16,-3 5-38-16,3-5 14 0,0 0-14 0,0 0 15 15,0 0-15-15,0 0 21 0,0 0-21 0,0 0 21 16,3-8-21-16,-3 8-16 0,0 0 16 0,0-7-15 16,2-2 15-16,-2 9 1 0,0 0-1 0,4-12 1 15,-4 4-1-15,0 8-2 0,0 0 2 0,3-11-1 16,-3 6 1-16,0 5 6 0,0 0-6 0,0-9 6 0,0 6-6 15,0 3 0-15,0 0 0 0,0 0 0 0,2-12 0 16,-2 12 1-16,0 0-1 0,0 0 2 0,0-10-2 0,0 10-4 16,0 0 4-16,0-5-3 0,0-4 3 15,0 9-15-15,0 0 15 0,3-10-14 0,3-2 14 16,-6 12 1-16,0 0-1 0,10-12 1 0,-1 0-1 0,-9 12 1 16,0 0-1-16,14-9 1 0,-2-3-1 15,-12 12-1-15,0 0 1 0,17-7-1 0,-3 6 1 16,-14 1-9-16,0 0 9 0,25 12-9 15,5 8 9-15,-30-20-5 0,0 0 5 0,17 28-4 0,1 8 4 0,-18-36-1 16,0 0 1-16,5 34 0 0,-10 7 0 0,5-41 0 16,0 0 0-16,-13 45 0 0,-4 5 0 0,17-50 3 0,0 0-3 15,-14 48 3-15,2 3-3 0,12-51 2 0,0 0-2 16,-7 40 3-16,5-4-3 0,2-36-1 0,0 0 1 16,14 24 0-16,10-9 0 0,-24-15 34 0,0 0-34 0,35-3 35 15,9-18-35-15,-44 21-23 0,0 0 23 0,42-22-22 16,7-7 22-16,-49 29 7 0,0 0-7 0,43-31 8 15,3-2-8-15,-46 33 3 0,0 0-3 0,30-24 4 16,-8-3-4-16,-22 27-37 0,0 0 37 0,9-12-36 16,-14 3 36-16,5 9-356 0,0 0 356 0,-12 5-355 15,-9 7 355-15,-11 4-1949 0</inkml:trace>
  <inkml:trace contextRef="#ctx0" brushRef="#br0" timeOffset="56934.32">3410 8703 1972 0,'0'0'0'0,"0"0"0"0,-5-14 0 0,2 9 343 0,-1-5-343 16,2 5 343-16,2-2-343 0,0 7 226 0,0-5-226 16,0 5 227-16,0 0-227 0,0 0 162 0,0 0-162 0,0 0 163 15,0 6-163-15,0 6 0 0,-3 4 0 16,3 5 1-16,-4 3-1 0,3 5 44 0,-3 7-44 0,4-5 45 15,0 0-45-15,-3-2 18 0,-3-4-18 0,3 1 19 16,3-3-19-16,-4 1 1 0,3-4-1 0,1-1 2 16,0-2-2-16,5-1 42 0,-2-1-42 0,3-6 43 15,1-2-43-15,-2-4-7 0,4 2 7 0,-1-5-7 16,-2 0 7-16,2 0 12 0,5-7-12 0,-1 2 12 16,0-4-12-16,6-3 1 0,4-3-1 0,-1-6 2 15,-7 3-2-15,-2-3 10 0,1 2-10 0,-5 4 10 16,5 3-10-16,-5 3 4 0,-2-3-4 0,-1 0 4 15,-2 0-4-15,1 2 12 0,-2 1-12 0,-2 9 13 16,0 0-13-16,0 0-1 0,3 12 1 0,1-3-1 0,1 3 1 16,-2 3-5-16,1 4 5 0,-4-3-5 0,2-1 5 15,-2 6 1-15,0-4-1 0,3 2 2 0,-3-7-2 0,4 5-145 16,1 0 145-16,-2-3-144 0,3-2 144 0,-1 13-2469 16</inkml:trace>
  <inkml:trace contextRef="#ctx0" brushRef="#br0" timeOffset="57635.24">4557 8799 1759 0,'0'0'0'0,"0"0"0"0,10-36 0 15,-13 24 314-15,-1 5-314 0,4 0 315 0,0 2-315 0,0 5 255 16,-3-8-255-16,3 8 256 0,-6-7-256 0,6 7 180 15,-3-5-180-15,3 5 180 0,7-11-180 0,-2 6 53 16,7-4-53-16,-3 3 53 0,0-3-53 0,-1 2 0 16,5-1 0-16,-5 2 1 0,1 3-1 0,0 0 52 15,3-1-52-15,-3 2 53 0,0 2-53 0,3 2-13 0,-2 2 13 16,-1-1-12-16,-2 6 12 0,-2 3 30 0,-1 3-30 16,-2 0 30-16,1 3-30 0,-6 6-30 0,1 7 30 15,-5-7-30-15,2-4 30 0,-1 3 39 0,-6-3-39 16,3-3 39-16,2-1-39 0,2-4-8 0,2-2 8 15,1-1-7-15,-5-3 7 0,7-6 18 0,-5 9-18 16,5-9 19-16,0 0-19 0,0 0-21 0,0 0 21 0,0 0-21 16,0 0 21-16,0 0 0 0,0 0 0 0,0 0 0 15,12 0 0-15,-12 0 4 0,0 0-4 0,9 0 4 16,-1 0-4-16,-8 0 12 0,0 0-12 0,18-5 12 16,-1 1-12-16,-17 4 5 0,0 0-5 0,18-1 5 15,-1 1-5-15,-17 0 0 0,0 0 0 0,18 3 0 16,3 4 0-16,-21-7 2 0,0 0-2 0,12 15 2 15,0 3-2-15,-12-18 5 0,0 0-5 0,2 20 5 16,-7 3-5-16,5-23-46 0,0 0 46 0,-13 18-46 16,-8 3 46-16,-10 15-2530 0</inkml:trace>
  <inkml:trace contextRef="#ctx0" brushRef="#br0" timeOffset="58317.11">5743 8863 1177 0,'0'0'0'0,"3"-11"0"0,8-6 0 16,-11 17 319-16,0 0-319 0,16-21 319 0,1-6-319 15,-17 27 262-15,0 0-262 0,18-22 262 0,2-1-262 16,-20 23 215-16,0 0-215 0,20-18 216 0,-1 2-216 16,-19 16 132-16,0 0-132 0,14-12 133 0,-2 2-133 15,-12 10 20-15,0 0-20 0,0 0 20 0,0 0-20 16,0 0 65-16,0 0-65 0,-12 10 66 0,-13 2-66 0,25-12 17 15,0 0-17-15,-22 19 17 0,-8 5-17 0,30-24-2 16,0 0 2-16,-26 26-2 0,0 1 2 0,26-27 33 16,0 0-33-16,-18 24 33 0,6 0-33 0,12-24-24 15,0 0 24-15,-9 19-23 0,6 0 23 0,3-19 7 16,0 0-7-16,3 14 7 0,1-2-7 0,-4-12 8 16,0 0-8-16,8 12 9 0,-2-2-9 0,-6-10 60 0,0 0-60 15,21 7 61-15,5 1-61 0,-26-8-1 0,0 0 1 16,26 9 0-16,4-5 0 0,-30-4 0 0,0 0 0 0,26 1 0 15,0 3 0-15,-26-4 5 0,0 0-5 0,25 7 5 16,-4-2-5-16,-21-5 7 0,0 0-7 0,10 19 7 16,-6 1-7-16,-13 1 44 0,-9 1-44 0,-3-3 45 15,-1-2-45-15,-3-1 6 0,-1-8-6 0,0 2 6 16,0-1-6-16,5 0-462 0,0-4 462 0,3-5-461 16,1-5 461-16,-18-4-1781 0</inkml:trace>
  <inkml:trace contextRef="#ctx0" brushRef="#br0" timeOffset="59117.55">3237 9918 1916 0,'0'0'0'0,"0"0"0"0,-7-7 0 0,7 2 381 15,4-5-381-15,-4 10 382 0,5-11-382 0,-5 11 204 16,4-6-204-16,-4 6 205 0,0 0-205 0,0 0 133 16,-9 5-133-16,4 2 133 0,-4 5-133 0,-3 3 70 0,-4 6-70 15,2 6 70-15,-3 1-70 0,-1 8 50 16,1 3-50-16,1 1 51 0,5 1-51 0,3-5 14 0,8-2-14 15,0-6 15-15,5-4-15 0,7-4 14 0,2-1-14 16,-2-7 15-16,-3-3-15 0,9-3 4 0,3 0-4 16,-13-3 4-16,-8-3-4 0,0 0 2 0,13 0-2 15,9-9 3-15,17-1-3 0,-13-2 0 0,0-3 0 0,-5 1 0 16,-7 0 0-16,-2 2 3 0,-8 0-3 0,-4-1 4 16,-4-3-4-16,-1 6-28 0,-7 3 28 0,-2-5-28 15,-5-2 28-15,1 9-31 0,-1 2 31 0,-2 6-31 16,-5 0 31-16,1 6-442 0,-1 5 442 0,9 1-441 15,-1 4 441-15,-20 15-1834 0</inkml:trace>
  <inkml:trace contextRef="#ctx0" brushRef="#br0" timeOffset="59684.28">4714 10057 1211 0,'0'0'0'0,"0"0"0"15,0 0 0-15,0 0 446 0,-9 5-446 0,9-5 446 16,-9 7-446-16,9-7 318 0,-12 3-318 0,12-3 318 16,0 0-318-16,0 0 235 0,0 0-235 0,0 0 235 15,0 0-235-15,0 0 88 0,9-1-88 0,-9 1 88 0,12-7-88 16,-3 2 7-16,8 0-7 0,-3-4 7 0,2-3-7 16,10-2 48-16,6 1-48 0,-17 2 49 0,-13 10-49 15,7-3-25-15,-2 1 25 0,14-1-24 0,10-1 24 16,-5 5 43-16,1 4-43 0,-8 4 44 0,-10 8-44 0,-1 11 36 15,-8 4-36-15,0 3 37 0,-8 4-37 16,-1-2 15-16,-2-3-15 0,6-2 15 0,0-6-15 0,-4 1 24 16,2-5-24-16,2-1 25 0,1-1-25 0,8-3 3 15,-1-4-3-15,3-6 3 0,-3 1-3 0,8-2-378 16,4-3 378-16,-15-2-377 0,6 4 377 0,1-4-2049 16</inkml:trace>
  <inkml:trace contextRef="#ctx0" brushRef="#br0" timeOffset="60300.66">5811 9994 1390 0,'0'0'0'0,"0"0"0"16,-10-9 0-16,10 9 286 0,0 0-286 0,-6-7 286 0,1-2-286 15,5 9 253-15,0 0-253 0,-9-12 254 0,1-1-254 16,8 13 145-16,0 0-145 0,-7-14 146 0,1-1-146 15,6 15 118-15,0 0-118 0,-5-19 118 0,2 2-118 0,3 17 61 16,0 0-61-16,0-16 62 0,3-1-62 0,-3 17 37 16,0 0-37-16,14-17 38 0,7-2-38 0,-21 19 0 15,0 0 0-15,21-16 0 0,5 3 0 16,-26 13-35-16,0 0 35 0,23-9-35 0,-2 2 35 0,-21 7-7 16,0 0 7-16,26 4-6 0,-1 6 6 0,-25-10 40 15,0 0-40-15,14 15 41 0,-9 8-41 0,-5-23 2 16,0 0-2-16,-2 27 2 0,-10 8-2 0,12-35 86 15,0 0-86-15,-18 36 87 0,-3 3-87 0,21-39 30 0,0 0-30 16,-22 41 30-16,-3 9-30 0,25-50 64 0,0 0-64 16,-17 43 64-16,3 2-64 0,14-45 4 0,0 0-4 15,-4 36 5-15,8-6-5 0,-4-30 0 0,0 0 0 0,17 24 1 16,13-8-1-16,-30-16 30 0,0 0-30 0,28 12 30 16,5-10-30-16,-33-2 3 0,0 0-3 0,35-9 4 15,3-8-4-15,-38 17 4 0,0 0-4 0,30-26 4 16,-7-6-4-16,-23 32-2 0,0 0 2 0,12-33-1 15,-8-1 1-15,-4 34 0 0,0 0 0 0,-4-33 1 16,-13 2-1-16,17 31-13 0,0 0 13 0,-21-24-12 16,-6 7 12-16,27 17-46 0,0 0 46 0,-26-10-45 15,0 5 45-15,26 5-794 0,0 0 794 0,-21 0-793 16,9 0 793-16,-23-4-1195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28:12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8696 5808 819 0,'0'0'0'0,"0"0"0"0,-9-16 0 0,9 16 308 16,0 0-308-16,-7-8 309 0,-2-4-309 0,9 12 225 15,0 0-225-15,-9-7 226 0,-1 2-226 0,10 5 197 16,0 0-197-16,-12-6 198 0,-1 6-198 0,13 0 142 16,0 0-142-16,-17 9 142 0,-4 0-142 0,21-9 98 0,0 0-98 15,-23 19 99-15,-6 5-99 0,29-24 66 0,0 0-66 16,-27 27 66-16,-2 9-66 0,29-36 66 0,0 0-66 16,-27 48 66-16,3 9-66 0,24-57 35 0,0 0-35 0,-23 63 35 15,2 8-35-15,21-71 46 0,0 0-46 0,-21 84 46 16,0 10-46-16,21-94 35 0,0 0-35 0,-8 88 35 15,6-1-35-15,2-87-25 0,0 0 25 0,9 79-24 16,5-3 24-16,-14-76 1 0,0 0-1 0,8 44 1 16,1-20-1-16,-9-24 28 0,0 0-28 0,25 28 28 15,9-4-28-15,-34-24 46 0,0 0-46 0,42 19 46 16,7-11-46-16,-49-8 11 0,0 0-11 0,53 7 11 16,1-7-11-16,-54 0-1 0,0 0 1 0,68-7-1 15,11-1 1-15,-79 8 8 0,0 0-8 0,70-12 9 16,-6-4-9-16,-64 16 43 0,0 0-43 0,63-19 44 15,-2-3-44-15,-61 22-6 0,0 0 6 0,39-22-5 16,-15 1 5-16,-24 21 0 0,0 0 0 0,23-27 0 16,-6-6 0-16,-17 33 0 0,0 0 0 0,13-34 0 0,-5-6 0 15,-8 40 3-15,0 0-3 0,6-41 3 0,-3-2-3 16,-3 43-10-16,0 0 10 0,5-46-10 16,2-2 10-16,-7 48 0 0,0 0 0 0,5-57 0 0,-1-3 0 0,-4 60-36 15,0 0 36-15,-4-58-35 0,-1 3 35 0,5 55 12 16,0 0-12-16,-10-50 13 0,-8 4-13 0,18 46-11 15,0 0 11-15,-26-45-10 0,-5 2 10 0,31 43-2 16,0 0 2-16,-46-51-1 0,-8-9 1 0,54 60 3 16,0 0-3-16,-54-52 4 0,-4 4-4 0,58 48-18 15,0 0 18-15,-59-36-18 0,-2 14 18 0,61 22-111 16,0 0 111-16,-46-12-111 0,15 12 111 0,-46-9-2266 0</inkml:trace>
  <inkml:trace contextRef="#ctx0" brushRef="#br0" timeOffset="1150">18148 7390 1054 0,'0'0'0'15,"-4"-9"0"-15,2-1 0 0,2 10 339 0,0 0-339 0,-3-8 340 16,-4-8-340-16,7 16 260 0,0 0-260 0,-7-12 260 16,0 0-260-16,7 12 205 0,0 0-205 0,-18-12 205 15,-6 0-205-15,24 12 149 0,0 0-149 0,-31-7 149 16,-11 4-149-16,42 3 78 0,0 0-78 0,-49 3 78 16,-12 7-78-16,61-10 44 0,0 0-44 0,-69 25 45 15,-7 7-45-15,76-32 59 0,0 0-59 0,-91 57 60 16,-16 22-60-16,107-79 53 0,0 0-53 0,-79 86 54 15,15 4-54-15,64-90 1 0,0 0-1 0,-30 109 1 16,25 9-1-16,5-118-2 0,0 0 2 0,23 100-1 16,25-6 1-16,-48-94 32 0,0 0-32 0,72 81 32 0,24-11-32 15,-96-70 23-15,0 0-23 0,102 63 24 0,9-6-24 16,-111-57 52-16,0 0-52 0,109 34 53 0,3-16-53 16,-112-18-2-16,0 0 2 0,97-9-2 0,-2-22 2 15,-95 31-38-15,0 0 38 0,78-41-37 0,-13-14 37 16,-65 55 0-16,0 0 0 0,44-55 1 0,-18-5-1 15,-26 60 1-15,0 0-1 0,12-87 1 0,-12-16-1 0,0 103-35 16,0 0 35-16,-12-98-35 0,-7-2 35 0,19 100 7 16,0 0-7-16,-34-93 8 0,-14 3-8 0,48 90-1 15,0 0 1-15,-63-71 0 0,-14 15 0 0,77 56-24 16,0 0 24-16,-84-40-23 0,-9 16 23 0,93 24-322 16,0 0 322-16,-78-10-322 0,6 17 322 0,-78-14-1978 0</inkml:trace>
  <inkml:trace contextRef="#ctx0" brushRef="#br0" timeOffset="3583.36">10434 5784 1401 0,'0'0'0'0,"0"0"0"0,5-21 0 16,-5 12 321-16,0 3-321 0,0-1 321 15,0-2-321-15,-5 4 267 0,-2-2-267 0,-2 4 267 0,-3 1-267 0,-5 2 180 16,-3 2-180-16,-6 8 180 0,-2 2-180 0,0 0 93 16,-2 5-93-16,1 2 94 0,-6 0-94 0,2 3 69 15,-8 1-69-15,3 1 70 0,0 0-70 0,-1 8 76 16,-3 6-76-16,7 7 77 0,4 6-77 0,3 1-2 16,5 3 2-16,9-7-1 0,2-12 1 0,5 8 23 15,5 3-23-15,11 1 24 0,5 3-24 0,16 13 37 16,13 11-37-16,-9-29 38 0,-8-13-38 0,12-4 19 15,9-5-19-15,11 2 20 0,14-2-20 0,-2-7 13 16,3-1-13-16,-5-9 13 0,-3-7-13 0,-15 0 18 0,-11-4-18 16,-4-3 19-16,-9-1-19 0,5-1 22 0,3-3-22 15,-5-7 23-15,-3-1-23 0,-5-8-2 0,-3-11 2 0,-6-1-1 16,-7-3 1-16,-5 2 0 0,-5-7 0 0,-4 5 0 16,-3 4 0-16,-4-13-24 0,-3-3 24 0,-2-1-23 15,-3-4 23-15,-8-11 1 0,-10-4-1 16,4 15 1-16,0 12-1 0,1 13-34 0,-2 15 34 0,1 4-34 15,-6 4 34-15,-1 0-154 0,1 5 154 0,4 6-153 16,2 2 153-16,-39-1-2346 0</inkml:trace>
  <inkml:trace contextRef="#ctx0" brushRef="#br0" timeOffset="4368.41">19671 7531 1860 0,'0'0'0'0,"0"0"0"0,2-11 0 0,-2 11 319 15,0 0-319-15,-19 6 320 0,-16 6-320 0,35-12 278 16,0 0-278-16,-37 18 278 0,-7 7-278 0,44-25 108 15,0 0-108-15,-47 36 109 0,-4 5-109 0,51-41 105 16,0 0-105-16,-40 62 106 0,0 13-106 0,40-75 48 0,0 0-48 16,-28 88 48-16,7 11-48 0,21-99 38 0,0 0-38 15,7 86 38-15,23-5-38 0,-30-81 36 0,0 0-36 16,59 60 36-16,29-14-36 0,-88-46 7 0,0 0-7 16,89 21 8-16,16-18-8 0,-105-3 12 0,0 0-12 0,94-15 12 15,2-18-12-15,-96 33-9 0,0 0 9 0,80-40-9 16,-11-14 9-16,-69 54-41 0,0 0 41 0,43-76-40 15,-22-15 40-15,-21 91-1 0,0 0 1 0,-9-82 0 16,-27 4 0-16,36 78-20 0,0 0 20 0,-70-61-19 16,-38 16 19-16,108 45-8 0,0 0 8 0,-112-36-8 15,-16 12 8-15,128 24-308 0,0 0 308 0,-106-12-308 16,6 12 308-16,-106-12-2110 0</inkml:trace>
  <inkml:trace contextRef="#ctx0" brushRef="#br0" timeOffset="5150.14">11910 5962 1535 0,'0'0'0'0,"-3"-8"0"0,-6-4 0 0,0 0 324 15,-3-4-324-15,3 7 324 0,1-1-324 0,-6 2 274 16,-2-1-274-16,-3 2 275 0,-6 2-275 0,1-2 183 15,-4-1-183-15,0 4 184 0,-4 4-184 0,3 4 70 16,-1-1-70-16,0 6 70 0,-1 3-70 0,-2 6 12 16,-4 10-12-16,0 10 13 0,-1 8-13 0,-2 9 37 0,1 14-37 15,-4 13 38-15,-5 14-38 0,15 4 34 0,10 8-34 16,15-22 34-16,9-11-34 0,15-8 2 0,10-7-2 16,13-12 2-16,8-5-2 0,9-7 1 0,5 0-1 15,4-5 2-15,3-5-2 0,5-11 56 0,1-5-56 16,-4-10 57-16,-2-12-57 0,-4-3 13 0,-4-6-13 0,-13 3 14 15,-9-3-14-15,1-3 8 0,-3-5-8 0,1 0 9 16,-7-4-9-16,-4-1-1 0,-7-2 1 0,-1-9 0 16,-6-6 0-16,-5-1 3 0,-7-6-3 0,-4 4 4 15,-10 1-4-15,-12-7-42 0,-10-7 42 0,1 4-41 16,0-1 41-16,0 20 1 0,2 8-1 0,-8 5 2 16,-4 10-2-16,-4 4-81 0,-5 5 81 0,-13 5-80 15,-6 4 80-15,-68-9-2422 0</inkml:trace>
  <inkml:trace contextRef="#ctx0" brushRef="#br0" timeOffset="5885.19">21329 7632 1659 0,'0'0'0'0,"0"0"0"0,0 0 0 0,0 0 376 16,0 0-376-16,-17 0 376 0,-10-3-376 0,27 3 208 15,0 0-208-15,-41 5 208 0,-14 5-208 0,55-10 164 16,0 0-164-16,-59 21 164 0,-9 6-164 0,68-27 109 16,0 0-109-16,-61 41 109 0,-2 18-109 0,63-59 40 15,0 0-40-15,-46 72 40 0,10 19-40 0,36-91 26 16,0 0-26-16,12 72 26 0,32-9-26 0,-44-63 4 0,0 0-4 16,71 50 5-16,29-17-5 0,-100-33 32 0,0 0-32 15,103 15 33-15,10-20-33 0,-113 5-1 0,0 0 1 16,107-10-1-16,0-20 1 0,-107 30 18 0,0 0-18 15,75-42 18-15,-18-22-18 0,-57 64-8 0,0 0 8 0,23-79-8 16,-28-15 8-16,5 94-1 0,0 0 1 16,-33-84-1-16,-27 0 1 0,60 84-33 0,0 0 33 0,-75-74-33 15,-23 10 33-15,98 64-75 0,0 0 75 0,-96-29-74 16,-2 19 74-16,-94-30-2457 0</inkml:trace>
  <inkml:trace contextRef="#ctx0" brushRef="#br0" timeOffset="27447.01">16186 9256 1367 0,'0'0'0'0,"8"-7"0"0,6-2 0 0,-14 9 267 15,0 0-267-15,0 0 267 0,-17-12-267 0,17 12 226 0,0 0-226 16,-11-3 226-16,3 1-226 0,8 2 165 0,0 0-165 16,-9-2 166-16,2 2-166 0,7 0 91 0,0 0-91 0,0 0 92 15,-9 0-92-15,9 0 74 0,0 0-74 0,0 0 75 16,0 0-75-16,0 0 123 0,0 0-123 0,0 0 124 15,9 11-124-15,-9-11 70 0,0 0-70 0,24 0 71 16,11 0-71-16,-35 0 21 0,0 0-21 0,39-4 21 16,8-4-21-16,-47 8 10 0,0 0-10 0,49-7 10 15,5-2-10-15,-54 9 23 0,0 0-23 0,47-7 24 16,0 2-24-16,-47 5 0 0,0 0 0 0,44-7 0 16,-4 2 0-16,-40 5 0 0,0 0 0 0,30-3 0 15,-7-1 0-15,-23 4 19 0,0 0-19 0,19-2 20 16,-9 1-20-16,-10 1-35 0,0 0 35 0,0 0-34 0,0 0 34 15,0 0 44-15,0 0-44 0,-10 3 45 0,-15 1-45 16,25-4-39-16,0 0 39 0,-28 3-38 0,-5 0 38 16,33-3 39-16,0 0-39 0,-38 4 39 0,-4-2-39 15,42-2-38-15,0 0 38 0,-44 3-38 0,0-3 38 0,44 0 44 16,0 0-44-16,-43 2 44 0,-4-1-44 0,47-1-37 16,0 0 37-16,-39 2-37 0,1 2 37 0,38-4 8 15,0 0-8-15,-32 3 9 0,4 0-9 0,28-3-5 16,0 0 5-16,-21 4-4 0,4 1 4 0,17-5 0 15,0 0 0-15,-11 4 0 0,3-4 0 0,8 0 8 0,0 0-8 16,0 0 8-16,-9 3-8 0,9-3-50 0,0 0 50 16,0 0-49-16,0 0 49 0,0 0 51 0,0 0-51 15,9 5 52-15,8-1-52 0,-17-4-16 0,0 0 16 16,26 5-15-16,9 2 15 0,-35-7 6 0,0 0-6 16,42 3 6-16,2-1-6 0,-44-2 27 0,0 0-27 0,49 0 27 15,5 0-27-15,-54 0 0 0,0 0 0 0,47 0 0 16,-5 1 0-16,-42-1 14 0,0 0-14 0,35 2 15 15,-5 2-15-15,-30-4-1 0,0 0 1 0,24 0-1 16,-5 0 1-16,-19 0 8 0,0 0-8 0,13 1 8 16,-5-1-8-16,-8 0-1 0,0 0 1 0,0 0-1 15,0 0 1-15,0 0 8 0,0 0-8 0,0 0 9 16,-15-7-9-16,15 7-1 0,0 0 1 0,-13-5 0 16,-1-3 0-16,14 8-40 0,0 0 40 0,-15-5-39 15,4 1 39-15,-1-1-92 0,5 2 92 0,7 3-92 16,-10-7 92-16,10 7-164 0,0 0 164 0,0 0-164 0,-7-12 164 15,7 12-375-15,0 0 375 0,-2-9-374 0,-3 0 374 16,-2-6-1565-16</inkml:trace>
  <inkml:trace contextRef="#ctx0" brushRef="#br0" timeOffset="27937.39">16498 8993 1468 0,'0'0'0'0,"-1"12"0"0,-5 9 0 0,1-15 333 16,0-4-333-16,5-2 334 0,-7-5-334 0,7 5 223 0,-9-9-223 16,9 9 223-16,0 0-223 0,0 0 155 15,0 0-155-15,0 0 156 0,0 0-156 0,0 0 100 0,0 0-100 16,0 0 100-16,0 0-100 0,0 0 67 0,0 0-67 16,0 0 68-16,9 6-68 0,0-1 0 0,3 2 0 0,-3-4 0 15,-1 2 0-15,5 2 66 0,-3 2-66 0,2-1 66 16,0-1-66-16,1 2 10 0,4-2-10 0,-8 1 10 15,0-4-10-15,1 1 0 0,2 2 0 0,1-4 0 16,-1 2 0-16,0 2 10 0,5 2-10 0,-8-4 11 16,-4-4-11-16,-5-1-5 0,6 6 5 0,-6-6-5 15,8 5 5-15,-1 2 44 0,2-4-44 0,-9-3 45 16,9 5-45-16,-9-5-2 0,0 0 2 0,0 0-1 16,0 0 1-16,0 0 0 0,0 0 0 0,0 0 1 15,0 0-1-15,0 0 39 0,0 7-39 0,0-7 39 16,-4 9-39-16,4-9-23 0,-5 12 23 0,-4-4-22 0,-3 3 22 15,3 4 22-15,-5 6-22 0,6-9 23 0,-1-7-23 16,0 5-18-16,-1-1 18 0,-1 3-18 0,1 0 18 16,-1 3 0-16,-1-3 0 0,3-3 0 0,4-2 0 15,-2 1 0-15,2 1 0 0,-2-2 0 0,2-4 0 16,5-3 44-16,-11 12-44 0,11-12 44 0,-9 9-44 0,9-9-17 16,-8 6 17-16,8-6-16 0,0 0 16 0,0 0-58 15,0 0 58-15,0 0-57 0,0 0 57 0,0 0-203 16,0 0 203-16,0 0-203 0,0 0 203 0,0 0-493 15,0 0 493-15,0 0-492 0,0 0 492 0,0 0-1368 16</inkml:trace>
  <inkml:trace contextRef="#ctx0" brushRef="#br0" timeOffset="28492.39">16463 9014 1468 0,'0'0'0'16,"6"15"0"-16,4 14 0 0,-3-13 328 0,-7-6-328 0,0-10 328 16,-7-22-328-16,5 13 216 0,-5-3-216 0,6 5 216 15,-3 2-216-15,4 5 170 0,-2-9-170 0,2 9 171 16,0 0-171-16,0 0 80 0,6 14-80 0,-5-5 80 16,1 1-80-16,0 4 75 0,1 3-75 0,1-3 76 15,-2 1-76-15,1 4 72 0,2 7-72 0,-1-2 73 16,-4-2-73-16,2 6-27 0,1-1 27 0,-3-13-27 15,0-7 27-15,0-1 42 0,0 3-42 0,4 5 43 16,-4 5-43-16,1-4 1 0,3-3-1 0,-1-3 1 0,-3-2-1 16,0-7 1-16,0 5-1 0,0-5 2 0,0 0-2 15,0 0 65-15,0 0-65 0,0 0 65 0,0 0-65 16,0 0 0-16,-3-5 0 0,1-7 0 0,0-9 0 0,1-3 1 16,1-5-1-16,-4 1 2 0,1-1-2 0,-3 2 18 15,1 3-18-15,2 3 19 0,-1 2-19 0,2 4 0 16,-1-1 0-16,1 6 0 0,0 3 0 0,1-2-29 15,-5-1 29-15,6 10-29 0,-3-8 29 0,3 8-6 16,0 0 6-16,0 0-5 0,0 0 5 0,0 0-12 16,0 0 12-16,0 0-12 0,0 0 12 0,0 0-4 15,0 6 4-15,-4 3-4 0,1 0 4 0,1 6-7 0,-1 2 7 16,3 0-6-16,1 4 6 0,1 5 27 0,3 8-27 16,-1-6 27-16,-4-4-27 0,3 3-5 0,3-3 5 15,-5-9-4-15,1-6 4 0,0 0 32 0,1-1-32 0,-3 3 32 16,2-3-32-16,5 2 5 0,-3 2-5 0,-4-12 6 15,5 9-6-15,-5-9 35 0,0 0-35 0,0 0 36 16,0 0-36-16,0 0-2 0,0 5 2 0,0-5-2 16,0 0 2-16,0 0-74 0,0 0 74 0,0 0-73 15,0 0 73-15,0 0-654 0,0 0 654 0,0 0-653 16,0 0 653-16,0 0-1411 0</inkml:trace>
  <inkml:trace contextRef="#ctx0" brushRef="#br0" timeOffset="57860.35">10436 4248 2129 0,'0'0'0'0,"0"0"0"0,0 0 0 0,0 0 259 16,0 0-259-16,0 0 259 0,0 0-259 0,0 0 205 15,0 0-205-15,-6 6 205 0,-2 7-205 0,8-13 151 16,0 0-151-16,-16 27 151 0,-3 14-151 0,19-41 34 16,0 0-34-16,-21 40 35 0,-4 3-35 0,25-43 71 0,0 0-71 15,-22 39 71-15,-3 0-71 0,25-39 1 0,0 0-1 16,-23 38 2-16,1 0-2 0,22-38 1 0,0 0-1 0,-19 33 1 15,5-6-1-15,14-27 40 0,0 0-40 16,-14 21 40-16,7-2-40 0,7-19-1 0,0 0 1 0,-2 13-1 16,2-2 1-16,0-11 0 0,0 0 0 0,9 3 1 15,5-3-1-15,-14 0 32 0,0 0-32 0,21-3 33 16,8-8-33-16,-29 11-4 0,0 0 4 0,28-8-3 16,5-4 3-16,-33 12 0 0,0 0 0 0,34-9 1 15,2-3-1-15,-36 12 1 0,0 0-1 0,37-9 1 16,-6 3-1-16,-31 6 0 0,0 0 0 0,34-7 0 15,-5 5 0-15,-29 2 0 0,0 0 0 0,28-3 0 16,-3-3 0-16,-25 6 0 0,0 0 0 0,21-3 1 16,-2 3-1-16,-19 0-2 0,0 0 2 0,16-7-1 15,-4 2 1-15,-12 5 3 0,0 0-3 0,9-7 3 0,-4 2-3 16,-5 5 37-16,0 0-37 0,0-7 38 0,0-1-38 16,0 8 10-16,0 0-10 0,0 0 11 0,0 0-11 15,0 0 14-15,0 0-14 0,0 0 15 0,0 0-15 0,0 0 25 16,0 0-25-16,0 0 26 0,0 15-26 0,0-15 29 15,0 0-29-15,0 24 29 0,-4 12-29 0,4-36 7 16,0 0-7-16,-1 36 7 0,-3 7-7 0,4-43 5 16,0 0-5-16,-5 33 6 0,3-2-6 0,2-31-432 15,0 0 432-15,2 20-432 0,3-8 432 0,4 24-2168 16</inkml:trace>
  <inkml:trace contextRef="#ctx0" brushRef="#br0" timeOffset="58926.35">5984 8470 2039 0,'0'0'0'0,"0"0"0"0,3-21 0 0,-3 11 339 15,0-2-339-15,0 3 339 0,0 2-339 0,0 7 274 16,-3-8-274-16,3 8 274 0,0 0-274 0,0 8 122 16,-4 8-122-16,3-4 123 0,-3 7-123 0,1 1 49 15,-6 1-49-15,0 4 49 0,1 5-49 0,-5 1 20 16,-1 1-20-16,2 2 20 0,-5 6-20 0,-1 1 25 16,-3 4-25-16,4-2 26 0,-1 0-26 0,1-7 13 15,-1 0-13-15,1-4 14 0,5-1-14 0,-1 0 5 0,1-5-5 16,7-4 5-16,0-3-5 0,1 2 1 0,-1-3-1 15,5-6 1-15,2-3-1 0,1-4 7 0,1 2-7 16,-4-7 7-16,8 3-7 0,-8-3 22 0,11-1-22 0,-1-1 22 16,-1-1-22-16,5-4 7 15,7 2-7-15,0-4 7 0,2-5-7 0,-1 2 10 0,6-1-10 0,-5 2 10 16,-2 1-10-16,0 0 3 0,-2-2-3 0,0 3 4 16,-5-3-4-16,4 2 0 0,-1-2 0 0,-4 3 1 15,-5 4-1-15,1-2-1 0,3 2 1 0,-3 2 0 16,-4-4 0-16,4 2 1 0,-2-2-1 0,2-2 1 15,-4 0-1-15,0 1 1 0,-1-2-1 0,-1 1 1 16,-3 0-1-16,0 3 4 0,0-1-4 0,-3-2 5 16,3 1-5-16,-4 1 0 0,2 2 0 0,2 5 0 15,0 0 0-15,0 0-13 0,-8 6 13 0,4 3-12 16,-4 0 12-16,-1 3-5 0,0 3 5 0,2-1-5 0,2 3 5 16,-4 4-4-16,4 3 4 0,1 0-3 0,-1 3 3 15,2 0 0-15,3 1 0 0,0-1 0 0,0-1 0 16,5 5-242-16,2-3 242 0,-2-11-242 0,0-10 242 0,8 17-2373 15</inkml:trace>
  <inkml:trace contextRef="#ctx0" brushRef="#br0" timeOffset="65219.31">10203 4457 1423 0,'0'0'0'0,"0"0"0"0,0 0 0 0,0 0 329 15,0 0-329-15,0 0 329 0,7-31-329 0,-7 31 231 16,0 0-231-16,18-24 231 0,8-7-231 0,-26 31 150 16,0 0-150-16,35-29 151 0,16-5-151 0,-51 34 33 15,0 0-33-15,52-29 34 0,7-6-34 0,-59 35 41 16,0 0-41-16,53-27 42 0,-1 3-42 0,-52 24 48 15,0 0-48-15,42-17 49 0,-10 5-49 0,-32 12-123 0,0 0 123 16,15-7-122-16,-11 10 122 0,-4-3-626 0,0 0 626 16,-7 16-626-16,-11 8 626 0,-8 17-979 0</inkml:trace>
  <inkml:trace contextRef="#ctx0" brushRef="#br0" timeOffset="65491.59">10284 4756 1603 0,'0'0'0'0,"8"-9"0"15,10-6 0-15,-18 15 286 0,0 0-286 0,21-16 286 16,9 1-286-16,-30 15 208 0,0 0-208 0,35-16 208 16,5 3-208-16,-40 13 110 0,0 0-110 0,45-7 110 15,2 2-110-15,-47 5 52 0,0 0-52 0,44 0 52 0,-4 5-52 16,-40-5 54-16,0 0-54 0,33 7 54 0,-3 5-54 15,-30-12 47-15,0 0-47 0,18 29 48 0,-13 17-48 0,-5-46 54 16,0 0-54-16,-12 48 54 0,-16 7-54 16,28-55 44-16,0 0-44 0,-56 60 44 0,-21 16-44 0,77-76-210 15,0 0 210-15,-82 68-210 0,-13 3 210 0,-85 71-2058 16</inkml:trace>
  <inkml:trace contextRef="#ctx0" brushRef="#br0" timeOffset="66104.86">5748 8550 2073 0,'0'0'0'0,"0"0"0"0,-14 4 0 0,14-4 247 0,0 0-247 0,-9 6 247 15,-3 8-247-15,12-14 161 0,0 0-161 0,-9 24 161 16,4 11-161-16,5-35 106 0,0 0-106 0,-7 42 107 15,5 15-107-15,2-57 43 0,0 0-43 0,0 57 44 16,0 5-44-16,0-62-8 0,0 0 8 0,6 54-8 16,2 3 8-16,-8-57-444 0,0 0 444 0,9 43-444 15,0-5 444-15,8 44-1543 0</inkml:trace>
  <inkml:trace contextRef="#ctx0" brushRef="#br0" timeOffset="66329.66">5696 8562 1323 0,'0'0'0'0,"5"7"0"0,7 0 0 0,-12-7 267 16,0 0-267-16,23-10 268 0,14-11-268 0,-37 21 145 16,0 0-145-16,43-31 146 0,8-5-146 0,-51 36 103 15,0 0-103-15,52-41 103 0,4-5-103 0,-56 46 0 16,0 0 0-16,44-36 1 0,-2-1-1 0,-42 37 10 15,0 0-10-15,35-25 10 0,-9 8-10 0,-26 17 38 16,0 0-38-16,17-9 39 0,-8 11-39 0,21-7-1790 0</inkml:trace>
  <inkml:trace contextRef="#ctx0" brushRef="#br0" timeOffset="66659.03">5949 9074 1849 0,'0'0'0'0,"18"-9"0"15,8-6 0-15,-26 15 290 0,0 0-290 0,35-12 291 16,12-4-291-16,-47 16 204 0,0 0-204 0,44-8 204 0,6 1-204 15,-50 7 151-15,0 0-151 0,47-2 151 0,-3 5-151 16,-44-3 45-16,0 0-45 0,35 18 46 0,-2 6-46 16,-33-24 44-16,0 0-44 0,12 39 44 0,-12 16-44 0,0-55 58 15,0 0-58-15,-29 72 58 0,-25 16-58 16,54-88 12-16,0 0-12 0,-67 84 13 0,-15 2-13 16,82-86 56-16,0 0-56 0,-86 87 57 0,-13 6-57 0,99-93-408 15,0 0 408-15,-81 79-407 0,3-7 407 0,-81 77-1907 16</inkml:trace>
  <inkml:trace contextRef="#ctx0" brushRef="#br0" timeOffset="71807.81">18798 6359 1311 0,'0'0'0'0,"0"0"0"0,17-23 0 15,-17 23 272-15,0 0-272 0,21-17 272 0,14-3-272 16,-35 20 224-16,0 0-224 0,38-19 225 0,4-5-225 16,-42 24 115-16,0 0-115 0,47-21 115 0,2 6-115 15,-49 15 64-15,0 0-64 0,48-9 65 0,-8 11-65 0,-40-2-7 16,0 0 7-16,33 7-6 0,-12 5 6 0,-21-12-1 16,0 0 1-16,3 24 0 0,-17 6 0 0,14-30-1 15,0 0 1-15,-19 33 0 0,-12 3 0 0,31-36 4 16,0 0-4-16,-28 33 5 0,-2-2-5 0,30-31 1 15,0 0-1-15,-23 22 1 0,2-1-1 0,21-21 1 0,0 0-1 16,-5 24 2-16,9-4-2 0,-4-20 23 0,0 0-23 16,17 19 24-16,15-7-24 0,-32-12 2 0,0 0-2 15,38 9 2-15,9-6-2 0,-47-3 37 16,0 0-37-16,44 9 38 0,1-1-38 0,-45-8 63 0,0 0-63 0,32 16 64 16,-8 3-64-16,-24-19 55 0,0 0-55 0,5 27 56 15,-19 6-56-15,14-33 1 0,0 0-1 0,-24 31 2 16,-16 1-2-16,40-32-66 0,0 0 66 0,-42 28-65 15,-5 1 65-15,-42 29-2098 0</inkml:trace>
  <inkml:trace contextRef="#ctx0" brushRef="#br0" timeOffset="72512.39">23036 8518 1670 0,'0'0'0'0,"0"0"0"16,0 0 0-16,0 0 299 0,14-19-299 0,-5 10 299 15,-2 1-299-15,3-4 236 0,1-4-236 0,1 4 237 16,0 0-237-16,6-3 168 0,1-3-168 0,-3 8 169 16,-1 2-169-16,5 1 60 0,-1 2-60 0,-2 5 61 15,-1 5-61-15,-2 5 8 0,-2 2-8 0,-3 2 9 16,-4 1-9-16,-3 4 65 0,-2 0-65 0,0-2 66 0,-2-1-66 15,-7-1-4-15,-5 2 4 0,-3 7-3 0,-6 4 3 16,2-1 9-16,-1 4-9 0,9-14 10 0,3-5-10 16,-2 2 1-16,-1 0-1 0,-6 10 2 0,-7 7-2 0,7-1 16 15,0 3-16-15,6-14 17 0,5-9-17 0,1 1-16 16,1-3 16-16,6 8-15 0,6 2 15 0,4 0 22 16,6-3-22-16,-2-6 23 0,0-4-23 0,3 2-41 15,2-1 41-15,1-4-41 0,1 0 41 0,0 3 37 16,0-1-37-16,-2-3 37 0,-2 3-37 0,-1 3 39 15,3-2-39-15,-1 2 39 0,-1-2-39 0,-1 3 22 16,1 6-22-16,-8-9 22 0,-4 2-22 0,-1 2-1 0,-2 3 1 16,-6 3-1-16,-3 0 1 0,-7 3 39 0,-5 6-39 15,-4 3 40-15,-8 6-40 0,1 1 0 0,-3 6 0 16,3-13 0-16,0-1 0 0,-8 1-146 0,-7-1 146 0,1-4-145 16,-2 1 145-16,-43 18-2386 0</inkml:trace>
  <inkml:trace contextRef="#ctx0" brushRef="#br0" timeOffset="79725">15560 1553 1972 0,'0'0'0'0,"0"0"348"0,0 0-348 0,0 0 349 16,0 0-349-16,0 0 228 0,0 0-228 0,0 0 228 0,0 0-228 15,0 0 157-15,0 0-157 0,2 24 158 0,1 16-158 16,-3-40 48-16,0 0-48 0,0 48 48 16,-3 15-48-16,3-63 23 0,0 0-23 0,-5 62 24 0,-2-2-24 0,7-60 1 15,0 0-1-15,-7 55 2 0,0-7-2 0,7-48 27 16,0 0-27-16,-6 45 27 0,3-6-27 0,3-39-7 15,0 0 7-15,0 31-7 0,3-7 7 0,-3-24-296 16,0 0 296-16,11 16-295 0,10-11 295 0,12 14-2143 16</inkml:trace>
  <inkml:trace contextRef="#ctx0" brushRef="#br0" timeOffset="80127.06">15983 1675 1838 0,'0'0'0'0,"0"0"289"0,0 0-289 0,3-22 289 16,6-14-289-16,-9 36 186 0,0 0-186 0,18-30 187 15,4 0-187-15,-22 30 130 0,0 0-130 0,33-28 131 16,2 1-131-16,-35 27 33 0,0 0-33 0,42-21 34 15,6 6-34-15,-48 15-9 0,0 0 9 0,38-9-8 16,-5 9 8-16,-33 0 0 0,0 0 0 0,21 9 0 16,-9 10 0-16,-12-19-1 0,0 0 1 0,-5 36 0 0,-19 17 0 15,24-53 4-15,0 0-4 0,-39 77 4 16,-17 19-4-16,56-96-1 0,0 0 1 0,-49 76-1 0,2-4 1 16,47-72 61-16,0 0-61 0,-29 46 61 0,13-22-61 0,16-24 5 15,0 0-5-15,-9 24 5 0,11-7-5 0,-2-17 89 16,0 0-89-16,16 16 89 0,11-4-89 15,-27-12-2-15,0 0 2 0,35 7-1 0,9-11 1 0,-44 4 49 16,0 0-49-16,47-8 49 0,6-8-49 0,-53 16-8 16,0 0 8-16,47-15-8 0,0-1 8 0,-47 16 19 15,0 0-19-15,42-12 20 0,-11 4-20 0,-4-1-167 16,-8-1 167-16,-5 5-167 0,-5 1 167 0,13-4-2298 0</inkml:trace>
  <inkml:trace contextRef="#ctx0" brushRef="#br0" timeOffset="80321.7">16739 1505 2107 0,'0'0'0'0,"18"5"267"0,8 2-267 0,-5 2 268 15,5-2-268-15,0 1 178 0,4-4-178 0,-2 4 178 16,2-1-178-16,3 2 134 0,0-4-134 0,0 2 135 15,4 1-135-15,-2-4-139 0,5 3 139 0,-7-6-139 16,-3 3 139-16,35 3-2147 0</inkml:trace>
  <inkml:trace contextRef="#ctx0" brushRef="#br0" timeOffset="80485.81">17112 1469 1827 0,'0'0'0'15,"-14"16"310"-15,-16 9-310 0,16-9 310 0,-2-6-310 0,4 4 162 16,1-2-162-16,-4 22 163 0,1 21-163 0,0-7 105 16,3 4-105-16,4-16 105 0,4-9-105 0,3-3 0 15,0-3 0-15,2-6 1 0,-1-6-1 0,5 18-2178 16</inkml:trace>
  <inkml:trace contextRef="#ctx0" brushRef="#br0" timeOffset="80695.13">17568 1418 1815 0,'0'0'0'0,"-2"8"332"0,0 8-332 0,0-8 332 16,2 4-332-16,2-1 200 0,5-3-200 0,-3 4 200 15,1-3-200-15,4 3 103 0,-1 3-103 0,-3-6 104 16,-1-2-104-16,1 5 64 0,2-4-64 0,5 14 64 15,6 3-64-15,-9-1-98 0,-1 3 98 0,1-10-97 16,-4-8 97-16,9 18-2180 0</inkml:trace>
  <inkml:trace contextRef="#ctx0" brushRef="#br0" timeOffset="81056.94">18024 1291 1905 0,'8'-7'0'0,"13"-14"319"16,9-6-319-16,-4 10 319 0,6-2-319 0,1 7 184 15,0 0-184-15,-5 5 185 0,-2 5-185 0,-1 2 100 16,-8 0-100-16,-1 5 100 0,-6-1-100 0,-1 4-5 16,-2 1 5-16,-7-9-5 0,5 10 5 0,-5-10-23 0,0 9 23 15,-5 18-22-15,-4 16 22 0,-3-5 9 0,-5 5-9 16,4-12 9-16,1-7-9 0,-5 0 13 0,-4-4-13 15,12-4 13-15,7-9-13 0,-7 1 74 0,-1 4-74 0,1 0 75 16,1 0-75-16,-3 4 15 0,-5-1-15 0,11-3 16 16,5-7-16-16,2 2 101 0,1-2-101 0,13 6 102 15,2-3-102-15,8-4 4 0,3 1-4 16,6-5 5-16,6-4-5 0,6-1 51 0,7-7-51 0,-2 5 51 16,8-5-51-16,-10 0 0 0,3-3 0 0,-8 6 0 15,-3-3 0-15,-7 7 11 0,-5-2-11 0,-8 4 11 16,-8-2-11-16,-14 5-139 0,0 0 139 0,0 0-138 15,-12 0 138-15,0 0-2411 0</inkml:trace>
  <inkml:trace contextRef="#ctx0" brushRef="#br0" timeOffset="81641.24">20917 1663 1983 0,'7'-3'0'0,"-7"3"260"0,0 0-260 0,47-16 260 0,26-4-260 16,-73 20 154-16,0 0-154 0,75-19 154 0,15 1-154 15,-90 18 94-15,0 0-94 0,80-18 94 0,0 6-94 0,-80 12 19 16,0 0-19-16,61-9 20 0,-12 2-20 16,-49 7-571-16,0 0 571 0,30 0-570 0,-18 0 570 0,29 0-1221 15</inkml:trace>
  <inkml:trace contextRef="#ctx0" brushRef="#br0" timeOffset="81771.92">20948 2010 1513 0,'0'0'0'0,"0"0"349"0,0 0-349 16,28-5 350-16,18-6-350 0,-46 11 172 0,0 0-172 15,71-17 173-15,24-5-173 0,-95 22 107 0,0 0-107 0,89-24 108 16,3-2-108-16,-92 26 39 0,0 0-39 0,75-31 40 16,-8 0-40-16,73-25-2089 0</inkml:trace>
  <inkml:trace contextRef="#ctx0" brushRef="#br0" timeOffset="81971.84">21462 1460 1782 0,'0'0'0'0,"0"0"339"0,0 0-339 0,14 9 339 0,10 3-339 15,-24-12 256-15,0 0-256 0,28 16 256 0,9 1-256 16,-37-17 133-16,0 0-133 0,38 22 133 0,3 2-133 0,-41-24 13 15,0 0-13-15,33 41 13 0,-10 11-13 0,-23-52 8 16,0 0-8-16,5 55 8 0,-19 8-8 0,14-63-182 16,0 0 182-16,-47 72-182 0,-27 14 182 0,-43 74-2082 15</inkml:trace>
  <inkml:trace contextRef="#ctx0" brushRef="#br0" timeOffset="83293.37">23195 1497 1367 0,'0'0'0'0,"0"0"334"16,-3-11-334-16,3 11 334 0,-7-5-334 0,7 5 201 15,0 0-201-15,0 0 202 0,0 0-202 0,0 0 133 16,0 0-133-16,0 0 133 0,0 16-133 0,0-4 39 0,1 5-39 15,1 10 39-15,-2 9-39 0,2 4 51 16,3 6-51-16,-3-17 52 0,-2-13-52 0,0 3 17 16,-2 1-17-16,0 13 17 0,1 10-17 0,-1-7 37 0,0-2-37 15,2-10 38-15,0-3-38 0,2-1 48 0,1 3-48 16,-1-10 49-16,-2-1-49 0,2 2 1 0,1-5-1 0,1-1 2 16,-2-4-2-16,-2-4-135 0,12 5 135 0,-12-5-134 15,9 0 134-15,-9 0-449 0,8-9 449 0,-2 1-449 16,1-1 449-16,5-10-1273 0</inkml:trace>
  <inkml:trace contextRef="#ctx0" brushRef="#br0" timeOffset="83626.37">23588 1490 1401 0,'0'0'0'15,"-9"12"321"-15,-5 3-321 0,9-6 321 0,4-2-321 16,-3-2 205-16,-1 2-205 0,-9 17 206 0,-7 8-206 0,12 8 155 16,-3 3-155-16,8-7 156 0,6 0-156 0,5-5 65 15,5-7-65-15,4 0 66 0,3-5-66 0,6-6 60 16,3-6-60-16,1 2 60 0,3-6-60 0,-1-6 56 16,2-2-56-16,-1-6 57 0,-6-1-57 0,4-8-2 15,-6-8 2-15,-1 1-1 0,-2-2 1 0,-4-6 49 16,-4-1-49-16,-5 7 49 0,-2 2-49 0,-13-1-26 15,-4 4 26-15,-5 0-25 0,-4 5 25 0,-1-1 3 16,-7-3-3-16,0 10 4 0,0 2-4 0,-4 3-19 0,-1 4 19 16,7 1-18-16,8 6 18 0,-3 4-20 0,0-2 20 15,7 2-19-15,6-2 19 0,-3 6-230 0,2 1 230 16,9 0-230-16,7 3 230 0,-3 11-1866 0</inkml:trace>
  <inkml:trace contextRef="#ctx0" brushRef="#br0" timeOffset="83822.37">24238 1438 1871 0,'0'0'0'0,"12"7"259"0,9 5-259 0,-7 0 260 16,-1 4-260-16,8-4 176 0,6-4-176 0,1 4 176 15,0-3-176-15,0 1 125 0,4-1-125 0,-3-1 126 0,6 4-126 16,-3-5 47-16,3 2-47 0,-4-1 47 0,1-4-47 15,-3-4-316-15,1-4 316 0,-2 2-315 0,0-4 315 16,28-6-1704-16</inkml:trace>
  <inkml:trace contextRef="#ctx0" brushRef="#br0" timeOffset="83956.36">24841 1411 1233 0,'0'0'0'0,"-21"0"314"16,-14 3-314-16,9 1 314 0,1 4-314 0,-4 4 257 15,-3 0-257-15,2 4 258 0,1-1-258 0,-8 6 136 16,-7 6-136-16,4-3 137 0,2 4-137 0,-1 3 63 15,-1 8-63-15,10-15 64 0,8-7-64 0,1 11 2 16,3 3-2-16,10-2 3 0,1 2-3 0,-9 29-2027 0</inkml:trace>
  <inkml:trace contextRef="#ctx0" brushRef="#br0" timeOffset="84185.39">25120 1294 1681 0,'0'9'0'0,"-7"6"356"0,-3 6-356 0,5-1 357 16,0 3-357-16,3-6 254 0,0 2-254 0,2-4 255 15,2 2-255-15,1 2 100 0,1-2-100 0,1 2 100 16,0 2-100-16,7 1 60 0,-5 2-60 0,0-7 60 16,-1-5-60-16,-1 4 75 0,0-1-75 0,-1-3 75 15,-3 0-75-15,3 4-39 0,-2-4 39 0,-1 0-38 16,1-4 38-16,2-1-365 0,-4-2 365 0,0-5-364 15,0 0 364-15,0 0-1775 0</inkml:trace>
  <inkml:trace contextRef="#ctx0" brushRef="#br0" timeOffset="84505.36">25526 1291 1916 0,'-2'8'0'0,"-7"11"258"16,-6 9-258-16,6-8 259 0,0 1-259 0,-5-2 228 15,-2-4-228-15,9-6 229 0,7-1-229 0,-5-1 86 16,-2 5-86-16,5-7 87 0,2 2-87 0,-1 2 77 0,-3-2-77 16,2 13 77-16,2 4-77 0,13-3 80 0,2 1-80 15,6-5 80-15,-1-5-80 0,4-5-2 0,2-7 2 16,0 0-1-16,2-3 1 0,-5-2-13 0,-2-8 13 0,-5 0-12 16,-2-1 12-16,3 2-5 0,1-3 5 15,-4-1-4-15,0 1 4 0,-7-2 0 0,-6-6 0 16,3-1 0-16,-1 4 0 0,-11-11-2 15,-10-2 2-15,1 6-1 0,-4 3 1 0,0 5-77 0,-2 2 77 16,2 5-77-16,4 5 77 0,-4 3 1 0,-2 8-1 0,6-4 2 16,1 3-2-16,0 6-2 0,2-2 2 0,7 5-1 15,5 0 1-15,-1 3-395 0,1 6 395 0,2-2-394 16,4 1 394-16,-1 20-1637 0</inkml:trace>
  <inkml:trace contextRef="#ctx0" brushRef="#br0" timeOffset="116885.08">25367 6383 1838 0,'0'0'0'0,"0"0"0"0,10-12 0 16,-6 5 289-16,-4 2-289 0,3-7 289 0,3-4-289 0,4-4 231 15,-1-5-231-15,5 1 232 0,1-3-232 0,3 0 151 16,-1-1-151-16,3 1 151 0,1 3-151 0,0 3 70 16,-2 2-70-16,0 7 71 0,0 4-71 0,-1 1-25 15,-1 5 25-15,-3 7-24 0,-5 0 24 0,1 7 45 16,3 7-45-16,-3 9 46 0,-1 8-46 0,-4-4 0 0,-5 6 0 15,2-12 0-15,-2-4 0 0,-2 2 0 16,-8 0 0-16,-4 9 1 0,-6 6-1 0,5-3 56 0,-1 2-56 16,4-14 56-16,3-9-56 0,-2 6-26 0,3 0 26 15,-1-1-26-15,2 3 26 0,0-3 46 0,-2 1-46 0,4-6 47 16,3-5-47-16,-1-1-20 0,1-5 20 0,2-4-19 16,-2-13 19-16,4 3 12 0,3-2-12 0,1-3 13 15,-1-6-13-15,3 2-33 0,1-3 33 0,0 0-32 16,1-2 32-16,3 0-20 0,1 0 20 0,7 0-19 15,5-4 19-15,-3 4 6 0,-1 0-6 0,3-3 7 16,-1-8-7-16,-1-3-2 0,-2-1 2 0,-4 1-2 16,-3 2 2-16,2 7 3 0,-2-2-3 0,-5 7 3 15,-2 5-3-15,1 2-10 0,-1 2 10 0,-1 3-10 16,-1 3 10-16,-2-1 7 0,-3 1-7 0,0 9 7 16,0-8-7-16,0 8-25 0,0 0 25 0,0 0-24 15,0 0 24-15,0 0 10 0,-10 15-10 0,3-6 10 0,-2 3-10 16,0 6 66-16,1 3-66 0,-1 10 67 0,0 14-67 15,2-6 47-15,4 2-47 0,1-3 47 0,2-9-47 16,2 2 15-16,1-3-15 0,1-4 16 0,-1-7-16 0,3 2 15 16,-1-1-15-16,2-2 16 0,1-2-16 0,3-2-24 15,3-4 24-15,0-1-23 0,0-7 23 0,2 0-448 16,1-5 448-16,1 2-448 0,1-6 448 0,17-3-1873 16</inkml:trace>
  <inkml:trace contextRef="#ctx0" brushRef="#br0" timeOffset="117267.43">26394 5966 1961 0,'0'0'0'0,"14"8"0"0,9 8 0 16,-4-8 336-16,2 2-336 0,2 1 336 0,-1-1-336 16,6-1 219-16,4-2-219 0,-8 1 219 0,-3 1-219 15,7 1 87-15,2-1-87 0,0-4 88 0,-6 2-88 0,1-2 60 16,-1 2-60-16,-3-4 60 0,-2-1-60 0,-1-1-274 16,-3-1 274-16,-2 0-273 0,-3-1 273 0,13-1-1986 15</inkml:trace>
  <inkml:trace contextRef="#ctx0" brushRef="#br0" timeOffset="117463.98">26703 5875 1961 0,'0'0'0'16,"7"6"0"-16,2 6 0 0,-9-12 308 0,0 0-308 0,2 18 308 15,-6 4-308-15,4-22 213 0,0 0-213 0,-8 33 213 16,-13 9-213-16,21-42 83 0,0 0-83 0,-20 50 84 15,-4 9-84-15,24-59 69 0,0 0-69 0,-16 51 69 16,4-3-69-16,12-48-562 0,0 0 562 0,5 36-562 16,13-5 562-16,4 33-1438 0</inkml:trace>
  <inkml:trace contextRef="#ctx0" brushRef="#br0" timeOffset="118140.64">27381 5859 1065 0,'0'0'0'0,"0"0"0"0,0 0 0 0,0 0 307 15,0 0-307-15,0 0 307 0,0 0-307 0,0 0 282 16,0 0-282-16,0 0 282 0,0 0-282 0,0 0 167 15,0 0-167-15,0 0 167 0,0 0-167 0,0 0 125 0,0 0-125 16,0 0 126-16,0 0-126 0,0 0 99 16,0 0-99-16,0 0 99 0,-8-8-99 0,8 8 90 0,0 0-90 15,-6-12 90-15,-1-7-90 0,7 19 49 0,0 0-49 16,-1-21 50-16,2-6-50 0,-1 27 0 0,0 0 0 16,7-30 0-16,4 3 0 0,-11 27 1 0,0 0-1 0,19-27 1 15,4-1-1-15,-23 28 42 0,0 0-42 0,31-21 43 16,8 6-43-16,-39 15-38 0,0 0 38 0,36-10-37 15,3 8 37-15,-39 2 63 0,0 0-63 0,29 12 64 16,-4 5-64-16,-25-17-46 0,0 0 46 0,14 35-45 16,-14 6 45-16,0-41 24 0,0 0-24 0,-4 39 25 15,-6 1-25-15,10-40 41 0,0 0-41 0,-18 39 41 16,-8 1-41-16,26-40-30 0,0 0 30 0,-19 27-30 16,0-3 30-16,19-24 21 0,0 0-21 0,-14 24 21 15,2-8-21-15,12-16 5 0,0 0-5 0,-4 12 5 16,8-9-5-16,-4-3 8 0,0 0-8 0,15-3 8 0,10-13-8 15,-3 4 4-15,1-5-4 0,0-2 5 0,-2-2-5 16,0-1-11-16,-2-2 11 0,0-3-11 16,0-6 11-16,-19 33-42 0,0 0 42 0,23-36-41 0,0-7 41 15,-23 43 4-15,0 0-4 0,21-39 5 0,0 3-5 16,-21 36-15-16,0 0 15 0,16-28-14 0,-4 4 14 0,-12 24 8 16,0 0-8-16,7-12 8 0,-4 4-8 0,-3 8 51 15,-7 1-51-15,7-1 51 0,-8 12-51 0,-1-1 60 16,-2 4-60-16,-3 11 61 0,-5 13-61 0,5-1 35 15,-3 3-35-15,6-10 36 0,2-2-36 0,4-3 36 16,3-5-36-16,4-3 36 0,5 0-36 0,4-6 15 16,3 0-15-16,1-5 15 0,3-2-15 0,1-2 5 15,4-3-5-15,1 0 6 0,4-3-6 16,2-1 1-16,0-1-1 0,-2-4 1 0,0-1-1 16,-2-4-220-16,-4-1 220 0,-1 5-219 15,-3 5 219-15,20-14-2407 0</inkml:trace>
  <inkml:trace contextRef="#ctx0" brushRef="#br0" timeOffset="120716.81">24782 4553 1379 0,'0'0'0'0,"0"0"0"0,0 0 0 15,0 0 273-15,-7-3-273 0,7 3 274 0,-6-9-274 16,5 2 183-16,-3 2-183 0,4-3 183 0,0 1-183 16,4 1 146-16,-3-4-146 0,5 2 146 0,1-8-146 15,5-1 72-15,3-2-72 0,-1 2 72 0,2 2-72 16,0 3 50-16,0-4-50 0,-2 4 51 0,0 0-51 15,1 0 72-15,3 5-72 0,-4-1 73 0,0 4-73 0,-2 4 5 16,-2 0-5-16,-1 9 5 0,0 3-5 0,-4 7 4 16,0 5-4-16,-1 0 4 0,-2 0-4 0,-2 3 7 15,0 4-7-15,0-10 7 0,-2-2-7 0,-2 1 29 16,-1 1-29-16,0 1 29 0,-4 2-29 0,2-3-4 16,-2 3 4-16,4-9-3 0,2-6 3 0,-1 3 22 0,-1 0-22 15,1-2 23-15,3-5-23 0,-1 4 23 0,0 1-23 16,2-5 24-16,0 2-24 0,0-7 0 0,0 0 0 15,5-9 0-15,2-4 0 0,2-4-20 0,0-4 20 0,0-5-20 16,-1 1 20-16,1-1-26 0,0 0 26 0,0 2-25 16,3-3 25-16,0-4-4 0,-3-9 4 0,1 11-4 15,-1-2 4-15,0 4-17 0,0 3 17 0,-1 0-16 16,3 3 16-16,-1 2-1 0,2-1 1 0,-3 4 0 16,-4 4 0-16,1-3-8 0,-3-1 8 0,2 8-8 15,1-1 8-15,-3-1 1 0,2 1-1 0,-5 9 2 16,0 0-2-16,0 0 80 0,0 0-80 0,0 0 80 15,0 0-80-15,0 0 45 0,0 0-45 0,0 0 46 16,0 0-46-16,0 0 40 0,-12 16-40 0,7-11 40 16,0 2-40-16,-1 1 12 0,-1-1-12 0,-1 20 12 15,-1 11-12-15,0 0 2 0,2 1-2 0,2-6 2 16,1-4-2-16,3 2 63 0,1-3-63 0,1-1 64 0,1-3-64 16,3-3-1-16,4 1 1 0,0-1-1 15,0-6 1-15,-1 0 0 0,1-2 0 0,3-5 0 0,4-3 0 16,0-1 27-16,0-1-27 0,-1-3 27 0,-1-3-27 0,0-2-161 15,0-2 161-15,0-2-160 0,-2 2 160 0,-3 2-520 16,-2-2 520-16,4-1-519 0,-1-1 519 0,13-6-1446 16</inkml:trace>
  <inkml:trace contextRef="#ctx0" brushRef="#br0" timeOffset="120977.75">25376 4438 1591 0,'0'0'0'0,"7"-7"0"15,3-1 0-15,-1-1 252 0,1 1-252 0,1-3 252 16,1-3-252-16,2 1 200 0,2-1-200 0,1-1 200 15,1-1-200-15,-1-3 82 0,1 2-82 0,-1 5 82 16,-1 0-82-16,-2 3 1 0,-2-3-1 0,-5 6 1 16,-4 2-1-16,-3 4-424 0,0 0 424 0,0 0-423 15,0 0 423-15,0 0-1195 0</inkml:trace>
  <inkml:trace contextRef="#ctx0" brushRef="#br0" timeOffset="121218.04">25730 4052 2252 0,'0'0'0'0,"4"14"0"0,1 8 0 0,2-8 261 15,0 5-261-15,2-4 261 0,1 1-261 0,1 1 217 0,-1-2-217 16,-1 4 217-16,-2-5-217 0,3 5 88 0,1-1-88 15,-1 0 88-15,3 1-88 0,-1-4 6 0,-2-3-6 16,-1 0 7-16,-2-3-7 0,0-1-195 0,0-1 195 0,-2 2-194 16,-3-4 194-16,5 8-2148 0</inkml:trace>
  <inkml:trace contextRef="#ctx0" brushRef="#br0" timeOffset="121617.83">24570 4124 1703 0,'0'0'0'0,"0"16"0"0,0 4 0 0,0-20 331 15,0 0-331-15,-10 40 331 0,-6 14-331 0,16-54 217 16,0 0-217-16,-9 64 217 0,4 8-217 0,5-72 111 0,0 0-111 15,12 91 112-15,14 14-112 0,-26-105 46 0,0 0-46 16,58 89 47-16,26-5-47 0,-84-84-78 0,0 0 78 0,98 52-77 16,21-23 77-16,-119-29-620 0,0 0 620 15,124 7-619-15,14-23 619 0,125 4-1076 0</inkml:trace>
  <inkml:trace contextRef="#ctx0" brushRef="#br0" timeOffset="121890.63">26167 3712 1692 0,'0'0'0'0,"0"0"0"0,16 12 0 15,-16-12 369-15,0 0-369 0,15 12 369 16,8 7-369-16,-23-19 235 0,0 0-235 0,28 17 236 0,5 6-236 15,-33-23 169-15,0 0-169 0,34 32 170 0,-1 11-170 0,-33-43 56 16,0 0-56-16,26 45 57 0,-5 6-57 0,-21-51-3 16,0 0 3-16,16 43-2 0,-11-3 2 0,-5-40 24 15,0 0-24-15,-5 44 25 0,-15 3-25 0,20-47-121 16,0 0 121-16,-14 36-120 0,0-9 120 16,14-27-608-16,0 0 608 0,-12 24-607 0,2-9 607 0,-13 27-1244 15</inkml:trace>
  <inkml:trace contextRef="#ctx0" brushRef="#br0" timeOffset="129416.6">25666 6891 1804 0,'0'0'0'0,"0"0"0"0,0 0 0 0,0 0 297 0,0 0-297 16,0 0 297-16,0 0-297 0,0 0 214 0,0 0-214 16,17-6 215-16,11 0-215 0,-28 6 164 0,0 0-164 0,38-9 165 15,11-6-165-15,-49 15 23 0,0 0-23 0,63-19 24 16,14 2-24-16,-77 17 46 0,0 0-46 0,114-31 46 15,27-11-46-15,-141 42 50 0,0 0-50 0,156-51 50 16,18-11-50-16,-174 62 16 0,0 0-16 0,198-60 17 16,24-10-17-16,-222 70 33 0,0 0-33 0,239-65 34 15,13 1-34-15,-252 64 2 0,0 0-2 0,236-58 2 16,-4 4-2-16,-232 54-11 0,0 0 11 0,194-37-11 16,-26 8 11-16,-168 29 0 0,0 0 0 0,129-21 1 15,-33 14-1-15,-96 7 0 0,0 0 0 0,70 4 0 16,-30 11 0-16,-40-15-3 0,0 0 3 0,30 17-2 15,-20 2 2-15,-10-19-27 0,0 0 27 0,0 21-27 16,-14-3 27-16,14-18 42 0,0 0-42 0,-43 24 42 0,-24 2-42 16,67-26-49-16,0 0 49 0,-73 23-49 0,-15-6 49 0,88-17 23 15,0 0-23-15,-89 19 24 0,-3-4-24 0,92-15-33 16,0 0 33-16,-114 21-32 0,-13-2 32 0,127-19 42 16,0 0-42-16,-142 20 43 0,-13 4-43 0,155-24-31 15,0 0 31-15,-165 28-31 0,-9-1 31 0,174-27 40 16,0 0-40-16,-175 40 41 0,-2-1-41 0,177-39-38 15,0 0 38-15,-166 39-37 0,6 1 37 0,160-40 33 16,0 0-33-16,-131 29 34 0,19-5-34 0,112-24-46 16,0 0 46-16,-96 19-45 0,17-7 45 0,79-12 20 0,0 0-20 15,-56 9 20-15,23-6-20 0,33-3-7 0,0 0 7 16,-7 2-6-16,23-4 6 0,-16 2 8 0,0 0-8 16,47-7 9-16,30-1-9 0,-77 8 0 0,0 0 0 0,98-21 0 15,24-3 0-15,-122 24 47 0,0 0-47 0,140-38 47 16,21-10-47-16,-161 48-35 0,0 0 35 0,179-48-35 15,28-3 35-15,-207 51 28 0,0 0-28 0,227-48 28 16,19 0-28-16,-246 48-16 0,0 0 16 0,206-40-15 16,-24 7 15-16,-182 33 4 0,0 0-4 0,136-22 4 15,-40 10-4-15,-96 12-40 0,0 0 40 0,63-8-40 16,-37 9 40-16,-26-1-3 0,0 0 3 0,-14 19-3 16,-38 15 3-16,52-34-130 0,0 0 130 0,-75 33-129 15,-26 3 129-15,101-36-404 0,0 0 404 0,-124 43-404 16,-23 2 404-16,-124 42-1594 0</inkml:trace>
  <inkml:trace contextRef="#ctx0" brushRef="#br0" timeOffset="130316.61">26129 7546 1054 0,'0'0'0'0,"3"-14"0"0,2-8 0 0,-5 22 334 16,0 0-334-16,0 0 334 0,-19 9-334 0,19-9 286 15,0 0-286-15,-10 7 287 0,-1-1-287 0,11-6 210 16,0 0-210-16,-7 6 210 0,2-6-210 0,5 0 102 16,0 0-102-16,3-9 103 0,8-3-103 0,-11 12 86 15,0 0-86-15,17-15 86 0,10-4-86 0,-27 19 69 0,0 0-69 16,31-17 69-16,6-7-69 0,-37 24-2 0,0 0 2 16,36-16-2-16,3-3 2 0,-39 19 12 0,0 0-12 15,30-5 13-15,-4 2-13 0,-26 3 4 0,0 0-4 16,14 15 4-16,-11 9-4 0,-3-24 0 0,0 0 0 15,-3 29 1-15,-15 11-1 0,18-40 64 0,0 0-64 0,-21 39 65 16,-5 4-65-16,26-43 10 0,0 0-10 0,-26 36 10 16,0 4-10-16,26-40-33 0,0 0 33 0,-23 31-33 15,4-7 33-15,19-24 50 0,0 0-50 0,-11 27 51 16,6-6-51-16,5-21 3 0,0 0-3 0,7 12 4 16,9-7-4-16,-16-5-7 0,0 0 7 0,22 0-7 15,8-5 7-15,-30 5-1 0,0 0 1 0,35-7 0 16,2-5 0-16,-37 12 1 0,0 0-1 0,36-9 1 15,-1 1-1-15,-35 8-15 0,0 0 15 0,32 0-15 16,-2 3 15-16,-30-3 9 0,0 0-9 0,19 9 9 0,-9 3-9 16,-10-12 23-16,0 0-23 0,-3 27 24 0,-11 9-24 15,14-36 43-15,0 0-43 0,-25 43 43 0,-11 7-43 16,36-50 4-16,0 0-4 0,-46 50 5 0,-10-2-5 16,56-48 18-16,0 0-18 0,-70 55 19 0,-15 1-19 0,85-56-16 15,0 0 16-15,-63 40-15 0,10-13 15 0,53-27-187 16,0 0 187-16,-34 12-186 0,13-8 186 0,21-4-484 15,0 0 484-15,-9-12-483 0,11-9 483 0,-9-10-1495 16</inkml:trace>
  <inkml:trace contextRef="#ctx0" brushRef="#br0" timeOffset="130633.61">26941 7514 1860 0,'0'0'0'0,"0"0"0"15,0 0 0-15,0 0 319 0,0 0-319 0,7 3 320 16,5 6-320-16,-12-9 256 0,0 0-256 0,23 17 256 15,8 9-256-15,-31-26 126 0,0 0-126 0,35 24 126 16,5 0-126-16,-40-24 4 0,0 0-4 0,42 27 4 0,2-3-4 16,-44-24 42-16,0 0-42 0,44 24 43 0,-1 0-43 15,-43-24-2-15,0 0 2 0,42 16-1 0,-1-1 1 16,-41-15-352-16,0 0 352 0,38 9-351 0,-1-6 351 16,40 9-1840-16</inkml:trace>
  <inkml:trace contextRef="#ctx0" brushRef="#br0" timeOffset="130871.08">27367 7502 2039 0,'0'0'0'0,"-7"15"0"0,-3 9 0 0,-6-9 288 0,-1-1-288 16,4-2 289-16,6-1-289 0,7-11 179 0,0 0-179 15,-17 24 180-15,-6 3-180 0,23-27 153 0,0 0-153 16,-22 36 153-16,-1 0-153 0,23-36-1 0,0 0 1 0,-19 36-1 16,3 0 1-16,4-5-44 0,3-2 44 0,4-6-43 15,3-6 43-15,5-5-317 0,4-2 317 0,2-8-316 16,5-4 316-16,5 4-1781 0</inkml:trace>
  <inkml:trace contextRef="#ctx0" brushRef="#br0" timeOffset="131599.54">27905 7352 1121 0,'0'0'0'0,"0"0"0"0,-3-8 0 0,3 8 324 0,0-9-324 0,0 9 325 16,2-8-325-16,-2 8 271 0,5-12-271 0,-5 12 271 16,9-13-271-16,-2 10 173 0,0 0-173 0,0-4 173 15,1 2-173-15,3-1 125 0,1 0-125 0,0 0 125 16,2 0-125-16,2 0 59 0,3 3-59 0,-3 0 60 16,1 3-60-16,-3-4 48 0,0 2-48 0,-3 1 48 15,-2 1-48-15,-1 0 54 0,-1 0-54 0,-7 0 54 16,11 0-54-16,-11 0 19 0,0 0-19 0,0 0 20 15,3 7-20-15,15-1-5 0,10 3 5 0,-23-4-5 16,-10 4 5-16,17 1 0 0,7 2 0 0,-22-5 0 16,-13-2 0-16,4 2 17 0,-2-2-17 0,3-1 17 0,3-1-17 15,1 2 3-15,3-5-3 0,4 0 4 0,-7 4-4 16,7-4 4-16,0 0-4 0,0 0 4 0,0 0-4 16,0 0 31-16,0 0-31 0,0 0 31 0,0 0-31 0,0 0 3 15,0 0-3-15,0 0 4 0,0 0-4 0,0 0 25 16,7 1-25-16,-7-1 26 0,7 0-26 0,-7 0 43 15,0 0-43-15,0 0 43 0,0 0-43 0,0 0-10 16,7 0 10-16,-7 0-10 0,7 0 10 0,-7 0 6 16,0 0-6-16,0 0 7 0,9 4-7 0,-9-4 1 15,10-2-1-15,-10 2 1 0,11 0-1 0,-11 0 22 16,7 2-22-16,-7-2 22 0,10 3-22 0,-1 9 49 0,0 4-49 16,-4-8 50-16,-2 1-50 0,-3 6 15 0,-1 4-15 15,-3-7 16-15,-1 4-16 0,-2 4 39 0,-4 8-39 16,4-10 39-16,2 3-39 0,-2-2 0 0,0 2 0 15,2-6 1-15,0-3-1 0,-1 0-62 0,3 0 62 16,-4-3-61-16,0-6 61 0,-9 2-490 0,-6 2 490 0,-13 5-489 16,-13-3 489-16,-34 11-1814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31:37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13886 4502 2073 0,'0'0'0'0,"0"0"0"16,-24-12 0-16,24 12 269 0,0 0-269 0,-14-12 270 15,-2 0-270-15,16 12 210 0,0 0-210 0,-14-24 211 16,2-7-211-16,12 31 158 0,0 0-158 0,-5-36 159 15,1-12-159-15,4 48 82 0,0 0-82 0,7-52 83 16,2-8-83-16,-9 60 70 0,0 0-70 0,23-67 70 16,10-12-70-16,-33 79 45 0,0 0-45 0,52-94 45 0,16-11-45 15,-68 105 13-15,0 0-13 0,62-94 14 0,6 1-14 16,-68 93 3-16,0 0-3 0,68-77 3 0,3 5-3 0,-71 72 0 16,0 0 0-16,72-54 0 0,0 15 0 0,-72 39 0 15,0 0 0-15,57-27 0 0,-13 8 0 0,-44 19 3 16,0 0-3-16,30-12 4 0,-15 7-4 0,-15 5 6 15,0 0-6-15,14-4 7 0,-5 1-7 0,-9 3 3 16,0 0-3-16,0 0 4 0,0 0-4 0,0 0-70 16,0 0 70-16,0 0-69 0,0 0 69 0,0 0-190 15,0 0 190-15,0 0-190 0,-14-12 190 0,14 12-368 16,0 0 368-16,-7-7-367 0,2 2 367 0,-11-11-1762 0</inkml:trace>
  <inkml:trace contextRef="#ctx0" brushRef="#br0" timeOffset="282.51">14342 3213 1591 0,'0'0'0'0,"0"0"0"15,0 0 0-15,0 0 358 0,0 0-358 0,0 0 358 16,14-14-358-16,-14 14 256 0,0 0-256 0,14-12 257 16,5 0-257-16,-19 12 138 0,0 0-138 0,27-10 139 15,2 1-139-15,-29 9 42 0,0 0-42 0,28-7 42 16,-1 7-42-16,-27 0 41 0,0 0-41 0,22 4 42 15,1 4-42-15,-23-8 48 0,0 0-48 0,17 16 49 16,-4 6-49-16,-13-22 41 0,0 0-41 0,10 36 41 0,-3 5-41 16,-7-41-3-16,0 0 3 0,2 47-2 15,-2-3 2-15,0-44 17 0,0 0-17 0,0 40 17 0,0-9-17 16,0-31-84-16,0 0 84 0,7 20-84 0,2-11 84 16,-9-9-897-16,0 0 897 0,14-9-897 0,7-15 897 0,17-12-849 15</inkml:trace>
  <inkml:trace contextRef="#ctx0" brushRef="#br0" timeOffset="831.5">14695 2621 2185 0,'0'0'0'0,"4"19"0"0,3 13 0 0,-7-32 281 0,0 0-281 15,15 24 282-15,6-5-282 0,-21-19 196 0,0 0-196 0,28 28 196 16,6 4-196-16,-34-32 163 0,0 0-163 0,31 43 164 15,2 2-164-15,-33-45 46 0,0 0-46 0,30 48 47 16,-4 0-47-16,-26-48 4 0,0 0-4 0,21 39 5 16,-3-4-5-16,-18-35 31 0,0 0-31 0,10 27 31 15,1-6-31-15,-11-21 23 0,0 0-23 0,5 15 24 16,0-6-24-16,-5-9 3 0,0 0-3 0,-2-7 4 16,-6-14-4-16,8 21 0 0,0 0 0 0,-21-29 0 15,-6-14 0-15,27 43-1 0,0 0 1 0,-36-43-1 16,-8-12 1-16,44 55 0 0,0 0 0 0,-49-68 1 15,-5-20-1-15,54 88-11 0,0 0 11 0,-39-72-10 16,8 5 10-16,31 67-17 0,0 0 17 0,-16-43-16 16,15 19 16-16,1 24-4 0,0 0 4 0,8-15-3 0,13 15 3 15,-21 0 4-15,0 0-4 0,32 10 4 0,11 11-4 16,-43-21 4-16,0 0-4 0,49 32 4 0,9 8-4 16,-58-40 3-16,0 0-3 0,65 46 4 0,4 2-4 0,-69-48 36 15,0 0-36-15,65 36 37 0,0-5-37 0,-65-31 1 16,0 0-1-16,49 14 1 0,-13-11-1 0,-36-3 31 15,0 0-31-15,34 0 31 0,-5-8-31 0,-29 8 10 16,0 0-10-16,18-19 11 0,-10-10-11 0,-8 29-37 16,0 0 37-16,-7-40-36 0,-8-11 36 0,15 51-19 15,0 0 19-15,-25-55-18 0,-8-5 18 0,33 60-8 16,0 0 8-16,-47-76-8 0,-11-11 8 0,58 87-12 0,0 0 12 16,-54-79-12-16,5 3 12 0,49 76-3 0,0 0 3 15,-38-51-3-15,6 16 3 0,32 35-11 0,0 0 11 16,-17-17-11-16,13 10 11 0,4 7-24 0,0 0 24 15,0 11-23-15,13 16 23 0,-13-27-312 0,0 0 312 0,15 24-311 16,6 9 311-16,16 22-2080 0</inkml:trace>
  <inkml:trace contextRef="#ctx0" brushRef="#br0" timeOffset="1232.51">15429 2346 1535 0,'0'0'0'0,"0"0"290"0,0 0-290 0,0 0 291 0,7-12-291 16,-7 12 217-16,0 0-217 0,5-7 217 0,2-5-217 16,-7 12 78-16,0 0-78 0,9-17 78 0,-4-5-78 15,-5 22 41-15,0 0-41 0,7-24 42 0,-2-4-42 0,-5 28 13 16,0 0-13-16,4-29 13 0,-4-2-13 0,0 31 10 15,0 0-10-15,-4-27 10 0,-8-1-10 0,12 28 57 16,0 0-57-16,-12-17 57 0,-2 5-57 0,14 12 39 16,0 0-39-16,-12-3 39 0,0 6-39 0,12-3 35 15,0 0-35-15,-11 17 36 0,-5 18-36 0,16-35 73 16,0 0-73-16,-8 32 74 0,2 8-74 0,6-40 0 0,0 0 0 16,2 39 0-16,7 4 0 0,-9-43 19 0,0 0-19 15,16 36 20-15,5-3-20 0,-21-33 45 0,0 0-45 16,21 24 45-16,6-12-45 0,-27-12 47 0,0 0-47 15,34 7 48-15,-3-14-48 0,-31 7-6 0,0 0 6 0,33-12-5 16,-1-9 5-16,-32 21-225 0,0 0 225 0,26-31-224 16,-2-10 224-16,-24 41-429 0,0 0 429 0,18-39-428 15,-6-1 428-15,18-42-1447 0</inkml:trace>
  <inkml:trace contextRef="#ctx0" brushRef="#br0" timeOffset="1666.51">15672 1986 1278 0,'0'0'0'0,"0"0"430"0,0 0-430 0,0 0 431 16,-4-12-431-16,4 12 296 0,0 0-296 0,0 0 296 15,0 0-296-15,0 0 218 0,0 0-218 0,0 0 218 16,0 0-218-16,0 0 103 0,0 0-103 0,0 0 104 0,6 15-104 16,-6-15 50-16,0 0-50 0,7 16 50 15,3 4-50-15,-10-20 0 0,0 0 0 0,12 24 0 0,4 0 0 16,-16-24 17-16,0 0-17 0,23 19 17 0,-1-3-17 16,-22-16 22-16,0 0-22 0,21 5 23 0,4-5-23 0,-25 0 3 15,0 0-3-15,19-12 3 0,-1-4-3 0,-18 16-51 16,0 0 51-16,15-20-50 0,-6-8 50 0,-9 28 14 15,0 0-14-15,4-24 15 0,-3-7-15 0,-1 31 3 16,0 0-3-16,0-24 4 0,-1 0-4 16,1 24-2-16,0 0 2 0,-4-15-1 0,-5 3 1 0,9 12-52 15,0 0 52-15,0-5-51 0,-3 1 51 0,3 4 33 16,0 0-33-16,0 0 34 0,0 0-34 0,0 0 10 16,0 0-10-16,9 9 11 0,6 3-11 0,-15-12 43 0,0 0-43 15,20 12 43-15,7 0-43 0,-27-12 45 0,0 0-45 16,28 7 45-16,9-7-45 0,-37 0 17 15,0 0-17-15,35-4 17 0,3-8-17 0,-38 12 22 0,0 0-22 16,39-24 23-16,-4-12-23 0,-35 36 1 0,0 0-1 16,26-39 1-16,-1-13-1 0,-25 52-1 0,0 0 1 0,14-51-1 15,-11-4 1-15,-3 55-2 0,0 0 2 0,-3-48-1 16,-15 3 1-16,2 6-5 0,-5 4 5 0,4 15-5 16,-2 8 5-16,-1 3-14 0,1 9 14 0,2 0-13 15,-2 5 13-15,19-5-146 0,0 0 146 0,-20 16-145 16,-6 8 145-16,-19 12-2454 0</inkml:trace>
  <inkml:trace contextRef="#ctx0" brushRef="#br0" timeOffset="2433.05">15866 2772 1860 0,'0'0'0'0,"0"0"0"0,-2-12 0 0,0 3 364 0,-1 2-364 15,3 7 365-15,-4-5-365 0,4-7 181 0,0-3-181 16,0 15 181-16,0 0-181 0,7 12 131 0,2 3-131 0,-5-6 132 16,-3-1-132-16,3 4 90 0,-1 4-90 15,6 11 91-15,3 13-91 0,-1-8 22 0,1 3-22 0,-5-15 22 16,-2-8-22-16,-3-3 5 0,0-2-5 0,5 20 5 16,3 14-5-16,-1-6 40 0,1-3-40 0,-1-8 40 15,-2-5-40-15,2-3-241 0,0-11 241 0,1-5-240 16,2-5 240-16,13-2-2166 0</inkml:trace>
  <inkml:trace contextRef="#ctx0" brushRef="#br0" timeOffset="3001.19">16100 2652 1547 0,'0'0'0'0,"0"0"0"0,-4-16 0 15,4 16 392-15,-1-8-392 0,1 8 392 0,0-11-392 16,0 11 239-16,3 11-239 0,-3-11 240 0,9 8-240 0,0 4 154 15,-4 7-154-15,0-7 155 0,2 0-155 0,-2 2 15 16,2 1-15-16,-1 1 16 0,-3-8-16 0,4 8 39 16,4-1-39-16,-6 1 39 0,0-4-39 0,4 3 34 15,0-1-34-15,-2-2 34 0,1-2-34 0,-3-1-30 16,4-1 30-16,-2-1-30 0,2 2 30 0,-4-6 52 16,4 1-52-16,0-8 52 0,-1-3-52 0,-1-1 12 15,-3-4-12-15,1-4 12 0,-5 4-12 0,0-8-2 16,4-1 2-16,-6-1-1 0,0-2 1 0,-1 0 17 15,1-4-17-15,2-1 17 0,0-2-17 0,0 7-2 0,0 0 2 16,2 0-1-16,1 5 1 0,-3 4-26 0,2 3 26 0,0 3-26 16,-1 1 26-16,3 1 6 0,-1 2-6 0,-3 5 6 15,0 0-6-15,0 0-20 0,11 8 20 0,-11-8-19 16,7 9 19-16,-2-2 4 0,0 1-4 0,-5-8 4 16,7 9-4-16,-1 1-19 0,-1-1 19 0,2 6-18 15,2 6 18-15,-1 3 38 0,3 7-38 0,-3-14 38 16,-1-2-38-16,2 1-22 0,0-4 22 0,-2-4-22 15,0-1 22-15,2-2 44 0,-1-1-44 0,3-4 44 16,-2-7-44-16,-1-2 3 0,1 1-3 0,0-11 3 16,3-2-3-16,-3-3 3 0,0 0-3 0,-6 0 4 15,-1-3-4-15,1 3 9 0,-3 0-9 0,0 0 9 16,-3 1-9-16,1 3 2 0,0-1-2 0,1 6 3 0,1 3-3 16,0 0-7-16,0 0 7 0,0 5-7 0,-4 3 7 15,4 4-26-15,0 0 26 0,0 0-26 0,0 0 26 16,0 0-14-16,7 11 14 0,-7-11-13 0,7 8 13 0,0 4-1 15,2 0 1-15,-8-5 0 0,1-2 0 0,3-1 6 16,-1 4-6-16,13 11 6 0,6 14-6 0,-2-6 46 16,-5 4-46-16,1-10 46 0,1-6-46 15,-1-6-147-15,2-4 147 0,2-7-146 0,0-5 146 0,0 2-515 16,-3-5 515-16,-4-2-514 0,2-5 514 0,15-11-1408 16</inkml:trace>
  <inkml:trace contextRef="#ctx0" brushRef="#br0" timeOffset="3381.83">16886 2108 1659 0,'0'0'0'0,"-9"12"264"0,-3 5-264 0,9-5 264 16,1-9-264-16,-2 6 195 0,1 1-195 0,-2 7 195 16,-2 11-195-16,0-1 139 0,-2 1-139 0,6-8 139 15,-3-1-139-15,5-2 1 0,-1-1-1 0,4-4 1 16,1-4-1-16,2 3 51 0,2-3-51 0,2-4 51 15,0-3-51-15,-1 3 13 0,5-4-13 0,-1-5 13 16,2-2-13-16,-4 2-93 0,6-7 93 0,-4 1-92 16,-1 3 92-16,-2-8-119 0,-2-4 119 0,-4 4-119 15,2 4 119-15,-1-7-42 0,-4 2 42 0,2-4-41 16,-2-1 41-16,0 2-26 0,-2 1 26 0,0 2-26 16,0 5 26-16,2 0 105 0,-3 0-105 0,3 5 106 0,0 3-106 15,0 4 108-15,0 0-108 0,0 0 108 0,0 0-108 16,0 0 62-16,3 11-62 0,-3-11 63 0,0 0-63 0,0 0 65 15,4 8-65-15,-4-8 66 0,5 12-66 0,0-3 18 16,2 3-18-16,2-5 18 0,0-2-18 0,-9-5 31 16,0 0-31-16,17 12 31 0,1 3-31 0,-18-15-99 15,0 0 99-15,22 12-98 0,5-5 98 0,-27-7-345 16,0 0 345-16,28-10-345 0,-2-7 345 0,24-11-1595 16</inkml:trace>
  <inkml:trace contextRef="#ctx0" brushRef="#br0" timeOffset="3881.41">17274 1895 1860 0,'0'0'0'0,"0"0"319"0,0 0-319 16,0 0 320-16,-7 7-320 0,7-7 233 0,0 0-233 15,0 0 234-15,-9 8-234 0,9-8 110 0,0 0-110 16,0 0 110-16,-7 9-110 0,7-9-1 0,0 0 1 0,0 0-1 16,-3 10 1-16,3-10 47 0,0 0-47 15,0 0 48-15,0 9-48 0,0-9 1 0,0 0-1 16,0 8 2-16,3 1-2 0,-3-9 8 0,0 0-8 0,9 7 9 15,2-1-9-15,-11-6-105 0,0 0 105 0,12 0-104 16,2-6 104-16,-14 6-97 0,0 0 97 0,12-9-97 16,0-6 97-16,-12 15-72 0,0 0 72 0,9-19-71 15,0-2 71-15,-9 21-4 0,0 0 4 0,1-24-3 16,-1 4 3-16,0 20 109 0,0 0-109 0,0-19 109 16,-1 3-109-16,1 16 99 0,0 0-99 0,0-8 99 15,-4 8-99-15,4 0 96 0,0 0-96 0,0 0 96 16,0 0-96-16,0 0 60 0,0 0-60 0,5 17 61 0,2 17-61 15,-7-34 12-15,0 0-12 0,14 33 13 0,6 10-13 16,-20-43 14-16,0 0-14 0,24 48 15 0,8 7-15 0,-32-55 38 16,0 0-38-16,31 63 38 0,2 1-38 0,-33-64 10 15,0 0-10-15,35 72 10 0,4 3-10 0,-39-75 0 16,0 0 0-16,26 55 1 0,-7-12-1 0,-19-43 7 16,0 0-7-16,16 41 8 0,-9-1-8 0,-7-40 13 15,0 0-13-15,7 31 14 0,-4-11-14 0,-3-20 23 16,0 0-23-16,0 21 24 0,-3-6-24 0,3-15-2 0,0 0 2 15,-14 7-1-15,-13-10 1 0,27 3-68 0,0 0 68 16,-22-19-67-16,-3-10 67 0,25 29-121 0,0 0 121 16,-22-36-120-16,1-7 120 0,21 43-162 0,0 0 162 15,-13-40-162-15,5-8 162 0,8 48-445 0,0 0 445 16,-7-51-444-16,5-4 444 0,-7-53-1422 0</inkml:trace>
  <inkml:trace contextRef="#ctx0" brushRef="#br0" timeOffset="4316.22">17714 1696 1367 0,'0'0'0'0,"7"-12"244"0,2-7-244 0,-5 7 245 0,1 0-245 16,0 3 159-16,0 1-159 0,2 1 160 0,-5-2-160 16,3 1 110-16,0 1-110 0,-1-2 110 0,1 2-110 0,-1-1 67 15,1-4-67-15,-3 3 68 0,1 2-68 16,1-1 52-16,-4 1-52 0,0 7 52 0,0-9-52 0,0 9 100 16,0-8-100-16,0 8 101 0,0 0-101 0,0 0 87 15,-9 0-87-15,9 0 88 0,-12 0-88 0,3 5 78 16,0 2-78-16,1-2 78 0,2 2-78 0,6-7 64 15,-10 12-64-15,5-4 65 0,-1 4-65 0,3 4 6 16,-1 3-6-16,4 10 7 0,0 7-7 0,7 0 38 0,-1 2-38 16,1-9 39-16,0-7-39 0,3-1 63 0,0-6-63 15,3-3 63-15,-1 0-63 0,5-3 0 0,-3-2 0 16,4-2 0-16,-1-5 0 0,1 0 3 0,1-5-3 0,-5-2 3 16,0 2-3-16,-2-6-2 0,0-1 2 0,1-5-1 15,-3-7 1-15,1 2-201 0,-3-7 201 0,-2 6-200 16,-3-1 200-16,1 4-833 0,1 1 833 0,-5 7-832 15,0 0 832-15,0-16-818 0</inkml:trace>
  <inkml:trace contextRef="#ctx0" brushRef="#br0" timeOffset="11330.6">11110 11469 1132 0,'0'0'0'0,"0"0"0"0,0 0 0 16,0 0 342-16,0 0-342 0,0 0 343 0,0 0-343 16,0 0 247-16,0 0-247 0,0 0 248 0,0 0-248 15,0 0 175-15,0 0-175 0,0 0 176 0,-12-20-176 16,12 20 78-16,0 0-78 0,-9-14 79 0,0-3-79 16,9 17 59-16,0 0-59 0,-5-15 60 0,2-4-60 0,3 19 15 15,0 0-15-15,0-18 16 0,3 3-16 0,-3 15 13 16,0 0-13-16,5-15 13 0,4 3-13 0,-9 12-1 15,0 0 1-15,12-7 0 0,-1 2 0 0,-11 5 8 16,0 0-8-16,16 0 8 0,5 5-8 0,-21-5-1 16,0 0 1-16,14 13-1 0,-1 8 1 0,-13-21 22 15,0 0-22-15,7 24 23 0,-5 5-23 0,-2-29 0 0,0 0 0 16,0 28 0-16,-5 1 0 0,5-29 16 16,0 0-16-16,-4 22 17 0,3-5-17 0,1-17 26 0,0 0-26 0,-5 12 26 15,3-5-26-15,2-7-2 0,0 0 2 0,0 0-2 16,0 0 2-16,0 0 1 0,0 0-1 0,7-7 1 15,1-5-1-15,-8 12-4 0,0 0 4 0,23-15-3 16,10-4 3-16,-33 19-33 0,0 0 33 0,30-12-33 16,-2 0 33-16,-28 12-10 0,0 0 10 0,28-7-9 15,0 7 9-15,-28 0-21 0,0 0 21 0,24 9-21 16,-6 4 21-16,-18-13 9 0,0 0-9 0,12 21 10 16,-7 7-10-16,-5-28 34 0,0 0-34 0,0 24 34 15,-5 5-34-15,5-29 0 0,0 0 0 0,-12 25 0 16,-2 1 0-16,14-26-83 0,0 0 83 0,-18 23-83 15,-3-8 83-15,21-15-640 0,0 0 640 0,-24 17-640 16,1-1 640-16,-20 13-1013 0</inkml:trace>
  <inkml:trace contextRef="#ctx0" brushRef="#br0" timeOffset="15414.65">10689 13646 1827 0,'0'0'0'0,"0"0"0"0,-5-12 0 0,5 12 321 0,0 0-321 16,0-9 322-16,-4-1-322 0,4 10 192 0,0 0-192 0,-3-12 193 16,1 0-193-16,2 12 174 0,0 0-174 0,0-14 174 15,0-1-174-15,0 15 50 0,0 0-50 0,2-19 50 16,1 1-50-16,-3 18 10 0,0 0-10 0,9-22 11 15,-2 0-11-15,-7 22 1 0,0 0-1 0,14-19 1 16,3-3-1-16,-17 22 12 0,0 0-12 0,18-16 13 16,-1 4-13-16,-17 12 21 0,0 0-21 0,21-1 21 15,2 1-21-15,-23 0 14 0,0 0-14 0,18 12 15 16,-3 3-15-16,-15-15-1 0,0 0 1 0,13 19 0 16,-8 5 0-16,-5-24 1 0,0 0-1 0,5 24 2 15,-2 0-2-15,-3-24-3 0,0 0 3 0,0 24-3 16,0-2 3-16,0-22 9 0,0 0-9 0,0 19 10 15,-3-3-10-15,3-16-14 0,0 0 14 0,0 12-13 0,0-4 13 16,0-8-5-16,0 0 5 0,0 0-4 0,3 9 4 16,-3-9 4-16,0 0-4 0,0 0 5 0,0 0-5 15,0 0-10-15,0 0 10 0,0 0-10 0,7-5 10 0,-7 5 9 16,0 0-9-16,9-6 9 0,5 0-9 0,-14 6-33 16,0 0 33-16,12-7-33 0,2 0 33 0,-14 7 13 15,0 0-13-15,14-7 13 0,6 2-13 0,-20 5-2 16,0 0 2-16,17-2-2 0,2 2 2 0,-19 0 19 15,0 0-19-15,18 7 20 0,-3 5-20 0,-15-12-23 0,0 0 23 16,9 15-22-16,-4 9 22 0,-5-24 11 0,0 0-11 16,4 25 11-16,-4 0-11 0,0-25 44 0,0 0-44 15,-5 26 44-15,-2-5-44 0,7-21 12 0,0 0-12 0,-9 22 12 16,-1 0-12-16,10-22-112 0,0 0 112 0,-11 23-112 16,1-3 112-16,10-20-371 0,0 0 371 0,-9 21-370 15,2-2 370-15,-7 20-1743 0</inkml:trace>
  <inkml:trace contextRef="#ctx0" brushRef="#br0" timeOffset="28012.96">11004 12461 1849 0,'0'0'0'16,"0"0"0"-16,0 0 0 0,0 0 296 0,0 0-296 0,0 0 296 16,0 0-296-16,0 0 155 0,0 0-155 0,0 0 155 15,0 0-155-15,0 0 102 0,0 0-102 0,0 0 102 16,0 26-102-16,3-7 18 0,-3 3-18 0,4 1 18 0,1-1-18 15,-2 2 1-15,2-5-1 0,-1 3 2 0,1 1-2 16,0-3 1-16,2-1-1 0,2-5 2 0,-5-1-2 16,4-1 9-16,3-1-9 0,-4-6 9 0,-2-3-9 0,-5-2 38 15,12 0-38-15,-12 0 38 0,0 0-38 0,0 0 52 16,9-9-52-16,2-3 52 0,4-9-52 0,3 1 6 16,-2-6-6-16,-3 11 7 0,-7 3-7 0,1 0 3 15,-7 0-3-15,1-12 4 0,-2-7-4 0,1 3 0 16,-7-1 0-16,1 7 0 0,-6 5 0 0,2-2 9 15,-2 2-9-15,-4 5 10 0,4 3-10 0,1-1 50 16,-5-2-50-16,6 8 50 0,-2 8-50 0,-1 3-26 16,3-2 26-16,3 3-25 0,2 3 25 0,1-3 0 0,-1 2 0 15,1 2 0-15,-1 0 0 0,5-1 24 16,-3-1-24-16,3-1 25 0,0-4-25 0,3 2-458 0,2-1 458 16,4 0-457-16,3 2 457 0,6 8-1639 0</inkml:trace>
  <inkml:trace contextRef="#ctx0" brushRef="#br0" timeOffset="28594.96">11931 12014 1715 0,'0'0'0'0,"0"0"0"0,-3 12 0 0,3-12 343 0,0 0-343 15,0 0 343-15,0 0-343 0,0 0 231 16,0 0-231-16,0 0 231 0,0 0-231 0,0 0 144 0,-9 8-144 16,0 1 144-16,1 3-144 0,1 5 55 0,-2 3-55 15,4 3 56-15,-1-1-56 0,5 0 3 0,-1 1-3 16,2-4 4-16,0-2-4 0,3-2 63 0,3-1-63 15,-5-4 63-15,3-5-63 0,3 1 9 0,2-5-9 16,-9-1 10-16,0 0-10 0,0 0 3 0,0 0-3 16,14-12 4-16,8-10-4 0,-1-2 32 0,4-5-32 0,-13 13 33 15,-2 9-33-15,-1 1 32 0,-2-1-32 0,7-17 33 16,-2-12-33-16,-1 1-2 0,-4-1 2 0,-2 10-2 16,-1 8 2-16,-8 0-8 0,-1 3 8 0,-2 0-7 15,-4-3 7-15,-1 5 9 0,-2 1-9 0,-2 6 10 16,4 6-10-16,2 0-40 0,-3 7 40 0,5 2-39 15,-1 1 39-15,0 6-64 0,2 3 64 0,2-4-63 16,2-3 63-16,1 2-398 0,2-2 398 0,0 1-398 0,3 1 398 16,2 14-1753-16</inkml:trace>
  <inkml:trace contextRef="#ctx0" brushRef="#br0" timeOffset="28979.96">12691 11466 1860 0,'0'0'0'0,"-10"12"0"0,-9 12 0 0,13-12 291 0,10-7-291 16,-8 2 292-16,3-2-292 0,1 2 222 0,1 0-222 15,3 5 222-15,-4-3-222 0,0 3 99 0,2 0-99 16,-1-4 99-16,5-1-99 0,-3 2 69 0,6-3-69 0,-9-6 69 16,9 9-69-16,-4-5 67 0,7-1-67 0,-12-3 68 15,5 0-68-15,2 0-8 0,0-2 8 0,4 1-7 16,-3-6 7-16,10-2 57 0,-1-1-57 0,1-2 58 16,-6 0-58-16,0-7-4 0,2-3 4 0,-5-1-3 15,-4 1 3-15,2 0 24 0,-2 1-24 0,-1 6 25 16,-4 6-25-16,-4-3-23 0,-1 2 23 0,-2-1-22 15,-3-1 22-15,-2 6-49 0,-6-3 49 0,2 5-49 16,-1 4 49-16,3 2-124 0,-4 5 124 0,-3 5-123 0,-1 5 123 16,1 9-548-16,0 5 548 0,0 1-547 0,7 5 547 15,-23 29-1315-15</inkml:trace>
  <inkml:trace contextRef="#ctx0" brushRef="#br0" timeOffset="29831.14">11549 13175 1715 0,'0'0'0'0,"0"9"0"0,5 3 0 15,-5-12 348-15,0 0-348 0,0 0 349 0,0 0-349 16,0 0 238-16,0 0-238 0,0 9 238 0,3 3-238 16,-3-12 101-16,0 0-101 0,2 22 102 0,5 7-102 15,-7-29 80-15,0 0-80 0,5 28 80 0,1 1-80 16,-6-29 27-16,0 0-27 0,7 25 27 0,-6-2-27 0,-1-23 10 15,0 0-10-15,4 17 11 0,-1-7-11 0,-3-10 21 16,0 0-21-16,0 7 21 0,0-7-21 0,0 0 53 16,0 0-53-16,-5-9 54 0,2-6-54 0,3 15 16 15,0 0-16-15,-13-24 17 0,-4-12-17 0,17 36-40 0,0 0 40 16,-14-34-40-16,-2-4 40 0,16 38 7 0,0 0-7 16,-10-31 8-16,3 5-8 0,7 26-40 0,0 0 40 15,-6-19-39-15,3 6 39 0,3 13-1 0,0 0 1 16,9-11 0-16,8 4 0 0,-17 7-47 0,0 0 47 15,25-3-47-15,4 6 47 0,-29-3 9 0,0 0-9 16,32 2 10-16,-1 0-10 0,-31-2 20 0,0 0-20 16,33 5 20-16,1 4-20 0,-34-9 3 0,0 0-3 15,28 15 3-15,-2 4-3 0,-26-19 15 0,0 0-15 0,19 24 16 16,-5 5-16-16,-14-29-1 0,0 0 1 0,12 26-1 16,-7 0 1-16,-5-26 43 0,0 0-43 0,4 24 44 15,-4 0-44-15,0-24-6 0,0 0 6 0,0 22-5 16,0-7 5-16,0-15 0 0,0 0 0 0,-5 16 1 15,-2-2-1-15,7-14 35 0,0 0-35 0,-6 10 35 16,3-1-35-16,3-9-1 0,0 0 1 0,0 0-1 16,0 0 1-16,0 0 0 0,0 0 0 0,0 0 1 15,0 0-1-15,0 0-26 0,0 0 26 0,12-21-25 16,6-10 25-16,-18 31 34 0,0 0-34 0,21-36 35 0,5-10-35 16,-26 46-5-16,0 0 5 0,23-38-4 0,-2 7 4 15,-21 31 3-15,0 0-3 0,15-29 3 16,-1 8-3-16,-14 21-123 0,0 0 123 0,12-13-123 0,2 7 123 0,-14 6-442 15,0 0 442-15,9 12-442 0,-4 14 442 0,11 12-1625 16</inkml:trace>
  <inkml:trace contextRef="#ctx0" brushRef="#br0" timeOffset="30463.29">12118 13845 2073 0,'0'0'0'0,"0"0"0"15,-5 1 0-15,5-1 292 0,0 0-292 0,0 0 292 16,-9 12-292-16,9-12 221 0,0 0-221 0,0 11 221 15,0 1-221-15,0-12 101 0,0 0-101 0,0 13 101 16,4 5-101-16,-4-18 0 0,0 0 0 0,5 15 1 16,-2 2-1-16,-3-17 57 0,0 0-57 0,6 14 57 0,-3-2-57 15,-3-12 0-15,0 0 0 0,5 5 1 16,-5 2-1-16,0-7-29 0,0 0 29 0,0 0-29 0,0-10 29 16,0 10 7-16,0 0-7 0,-5-17 8 0,-2-11-8 15,7 28 1-15,0 0-1 0,-5-24 2 0,-2-3-2 16,7 27 15-16,0 0-15 0,-2-33 16 15,2-10-16-15,0 43-38 16,0 0 38-16,2-33-38 0,0 6 38 0,3 8 12 0,-2 5-12 0,4 6 12 0,2 4-12 0,2 4 46 16,-3 4-46-16,6 3 47 0,2 3-47 0,-2 2-42 15,0 3 42-15,-2-3-41 0,1-1 41 0,-5-3 47 16,1 1-47-16,3 1 47 0,-1 2-47 0,-3 0 17 16,1 0-17-16,-2 2 17 0,-2-2-17 0,-5-12-3 0,0 0 3 15,7 14-2-15,-1 5 2 0,-3-1 34 0,-3-2-34 16,0-1 34-16,0-3-34 0,-3 0 26 0,3-1-26 15,-4 1 26-15,2-2-26 0,-1 4-9 0,-4 1 9 16,5 2-8-16,-3 1 8 0,1 2-2 0,-1 1 2 16,2 1-2-16,-1-1 2 0,4-3 2 0,-3 1-2 15,1-5 2-15,2-2-2 0,0-3-1 0,2-4 1 16,-2-5 0-16,0 0 0 0,0 0 2 0,3-7-2 0,-3 7 2 16,0 0-2-16,0 0 0 0,4-7 0 0,4-17 0 15,5-15 0-15,-3 3 0 0,-1-2 0 0,-2 16 0 16,-2 9 0-16,0-2 18 0,-1 6-18 0,5-13 18 15,3-9-18-15,0 7-40 0,-3 0 40 0,-4 9-39 16,0 3 39-16,2 1-298 0,-2 5 298 0,-5 6-298 16,9-9 298-16,0 0-2083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31:50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10750 14021 1547 0,'0'0'0'0,"0"0"0"0,0-8 0 16,0 8 302-16,-5-12-302 0,5 12 303 0,-5-10-303 16,5 10 237-16,-7-9-237 0,7 9 237 0,-2-10-237 0,-2 3 162 15,4 0-162-15,0 7 162 0,0-9-162 0,0 9 67 16,6-6-67-16,2-12 67 0,8-6-67 0,-2 2 62 15,4-2-62-15,-3 7 62 0,-6 5-62 0,3 3-1 16,2 2 1-16,-5 4-1 0,0 3 1 0,3 2-10 16,-2 1 10-16,3 4-10 0,-1 3 10 0,0 4-2 15,-7-2 2-15,2 3-1 0,-1 4 1 0,-6-2 2 16,0-3-2-16,0 2 3 0,0-1-3 0,0 1-5 0,0-1 5 16,0-3-5-16,0 0 5 0,0-3 41 0,0-3-41 15,0 3 41-15,0-2-41 0,0-7 53 0,-6 9-53 16,6-9 54-16,0 0-54 0,0 0 21 0,0 0-21 0,0 0 21 15,0 0-21-15,0 0 0 0,0 0 0 16,0 0 0-16,0 0 0 0,0 0-21 0,0 0 21 0,0 0-21 16,0 0 21-16,0 0-27 0,6-13 27 0,-6 13-27 15,3-13 27-15,-3 13-4 0,7-12 4 0,-7 12-3 16,11-12 3-16,-3 5-35 0,1 0 35 0,0 2-34 16,-4 1 34-16,2 1 1 0,2 0-1 0,0 1 1 15,-1 2-1-15,1 0-6 0,1 2 6 0,-3 3-5 16,2 2 5-16,-5 1 33 0,-3 4-33 0,3 2 34 15,-8 3-34-15,3 2 36 0,-3 3-36 0,1 1 36 16,-3 1-36-16,-1 0-101 0,-1-2 101 0,2-1-101 16,1-4 101-16,-2 0-560 0,2-3 560 0,2 1-560 0,3 2 560 15,-2 18-1334-15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39:27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19378 2641 348 0,'0'0'0'0,"-20"-17"0"15,-11-10 0-15,31 27 213 0,0 0-213 0,-39-33 214 16,-4-5-214-16,43 38 120 0,0 0-120 0,-46-32 121 16,-3-1-121-16,49 33 60 0,0 0-60 0,-78-39 61 15,-17-1-61-15,95 40 69 0,0 0-69 0,-94-36 69 16,-5-3-69-16,99 39 83 0,0 0-83 0,-114-36 83 15,-8 0-83-15,122 36 0 0,0 0 0 0,-137-26 0 16,-9 14 0-16,146 12 27 0,0 0-27 0,-165 7 27 16,-16 11-27-16,181-18 6 0,0 0-6 0,-201 30 7 15,-18 9-7-15,219-39 23 0,0 0-23 0,-232 55 24 16,-18 14-24-16,250-69 3 0,0 0-3 0,-246 99 3 0,-4 28-3 16,250-127 60-16,0 0-60 0,-259 155 61 0,-6 27-61 15,265-182 34-15,0 0-34 0,-253 202 35 16,1 21-35-16,252-223 25 0,0 0-25 0,-232 241 26 0,11 18-26 15,221-259 36-15,0 0-36 0,-194 281 36 0,18 18-36 0,176-299 30 16,0 0-30-16,-162 343 30 0,15 31-30 0,147-374 55 16,0 0-55-16,-112 373 55 0,32 11-55 15,80-384 42-15,0 0-42 0,-58 354 43 0,20-25-43 0,38-329 12 16,0 0-12-16,-18 314 12 0,23-17-12 0,-5-297 94 16,0 0-94-16,23 251 95 0,19-37-95 0,-42-214 64 0,0 0-64 15,73 194 65-15,27-31-65 0,-100-163 3 0,0 0-3 16,127 158 3-16,24-10-3 0,-151-148 23 0,0 0-23 15,164 135 24-15,21-13-24 0,-185-122 47 0,0 0-47 0,199 120 48 16,14-7-48-16,-213-113 12 0,0 0-12 0,217 84 13 16,10-20-13-16,-227-64 78 0,0 0-78 0,233 38 78 15,8-21-78-15,-241-17 1 0,0 0-1 0,241 5 2 16,2-20-2-16,-243 15 17 0,0 0-17 0,239-18 17 16,-1-9-17-16,-238 27 45 0,0 0-45 0,223-36 45 15,-8-10-45-15,-215 46-1 0,0 0 1 0,201-59 0 16,-10-13 0-16,-191 72 0 0,0 0 0 0,185-77 0 15,-4-9 0-15,-181 86 5 0,0 0-5 0,184-105 5 16,1-16-5-16,-185 121 3 0,0 0-3 0,180-124 3 16,2-12-3-16,-182 136 11 0,0 0-11 0,176-151 11 15,-5-13-11-15,-171 164 15 0,0 0-15 0,168-172 16 16,-4-6-16-16,-40 39-1 0,-27 27 1 0,-17 2-1 16,-17 14 1-16,-63 96 0 0,0 0 0 0,77-130 0 0,1-25 0 15,-78 155 0-15,0 0 0 0,68-171 0 0,-3-30 0 16,-65 201-5-16,0 0 5 0,47-204-5 0,-14-18 5 0,-15 44 0 15,-9 23 0-15,-9 20 0 0,-9 13 0 0,0 10 0 16,-8 13 0-16,-1-9 0 0,-3 1 0 0,-7 8 6 16,-3-1-6-16,-8 13 7 0,-1 8-7 0,40 79-1 15,0 0 1-15,-80-115-1 0,-25-21 1 0,5 2-17 16,-3 0 17-16,2 21-16 0,1 15 16 0,1-10-2 16,-4 5 2-16,0 12-1 0,3 4 1 0,-3 2-35 0,0 7 35 15,-2-1-35-15,-1-4 35 0,106 83-68 0,0 0 68 16,-159-87-68-16,-32-4 68 0,37 31 15 0,11 17-15 15,7 2 15-15,10 10-15 0,-7 2-17 0,-1 6 17 0,10 6-17 16,3 5 17-16,-12 12-4 0,-3 9 4 0,7-4-3 16,3 5 3-16,-9 2-76 0,-11 9 76 0,6 6-76 15,0 9 76-15,-10 10-257 0,-7 15 257 0,-8 23-257 16,-4 19 257-16,-167 82-1432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34:50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7904 5633 1401 0,'0'0'0'0,"0"0"0"0,0 0 0 0,0 0 287 15,0 0-287-15,0 0 287 0,0 0-287 0,0 0 238 0,0 0-238 16,0 0 238-16,0 0-238 0,0 0 159 0,0 0-159 16,0 0 159-16,-17-18-159 0,8 8 91 0,0-5-91 15,0 6 91-15,2-3-91 0,2 4 56 0,0-4-56 16,1 1 57-16,1-1-57 0,1 4 46 0,2-4-46 15,-3 0 46-15,-1 0-46 0,2 0 58 0,2-4-58 16,0 1 59-16,0-2-59 0,0-2-35 0,0-2 35 0,2-3-35 16,2-3 35-16,-1-4 2 0,2 1-2 15,4 3 3-15,0 0-3 0,3-1 33 0,2 4-33 16,2 0 33-16,1 0-33 0,4 0-36 0,2-3 36 0,-2 4-35 16,-4 3 35-16,6-1 41 0,3 2-41 0,-1-1 42 15,1-3-42-15,-5 3-24 0,0-1 24 0,2-3-23 16,-2 0 23-16,0 2 6 0,-2 5-6 0,-3-2 7 15,-2 2-7-15,-2 1 4 0,-4 6-4 0,-2-1 4 16,1 5-4-16,-7 6 19 0,5-9-19 0,-5 9 20 0,0 0-20 16,0 0 8-16,0 0-8 0,0 0 8 0,0 0-8 15,0 0-4-15,-5-3 4 0,5 3-3 0,-9-9 3 16,9 9-8-16,-9-3 8 0,9 3-7 16,-8-4 7-16,8 4 3 0,-13 0-3 0,8 0 4 0,-4 0-4 15,-1 4 0-15,-1-4 0 0,-1 3 0 0,-2 2 0 0,-3 7-5 16,-3-2 5-16,-2 2-5 0,-4 0 5 0,-4 9-3 15,4 7 3-15,-4-4-3 0,-2 0 3 0,3 0 5 16,-1 0-5-16,0-4 5 0,-3-1-5 0,7 0-33 16,3-2 33-16,2 2-33 0,-1-4 33 0,1 3 3 15,3-3-3-15,-3-3 4 0,4 0-4 0,1-3 24 16,5-2-24-16,-1-2 25 0,7-2-25 0,5-3-3 0,-9 4 3 16,9-4-2-16,0 0 2 0,0 0 0 0,0 0 0 15,9-4 0-15,0-8 0 0,5 0-24 0,1-3 24 16,3-1-23-16,-1 3 23 0,1-3 16 0,3-3-16 15,-2 2 17-15,-1-2-17 0,1-1 3 0,0-3-3 16,2-1 3-16,-5-2-3 0,3 4-17 0,2-5 17 16,-4 3-17-16,1 0 17 0,3 3 3 0,0 2-3 0,-4-1 4 15,4 4-4-15,-3 1-21 0,-4-1 21 0,1 3-21 16,3 0 21-16,-4 1 8 0,1 0-8 0,-1 6 9 16,-1-3-9-16,-5 6-5 0,-2-1 5 0,1-1-4 15,1 2 4-15,-8 3-15 0,0 0 15 0,0 0-14 16,9 0 14-16,-9 0-15 0,9 3 15 0,-9-3-15 0,9 5 15 15,-9-5 3-15,5 9-3 0,-2 1 3 16,1-1-3-16,1 3 0 0,4 7 0 0,-6-7 1 0,3 0-1 16,-1 0 32-16,2 5-32 0,-2-2 33 0,0 1-33 15,2 8 4-15,2 0-4 0,0-9 5 0,-6-6-5 16,2 3-184-16,1 3 184 0,-3-8-183 0,1-5 183 0,1 8-2043 16</inkml:trace>
  <inkml:trace contextRef="#ctx0" brushRef="#br0" timeOffset="1700.1">6604 12903 651 0,'0'0'0'0,"0"0"0"0,0 0 0 15,0 0 100-15,0 0-100 0,0 0 100 0,0 0-100 16,0 0 256-16,9-26-256 0,-6 12 257 0,-1-1-257 16,2 1 98-16,-1-2-98 0,1 4 99 0,-3 0-99 15,3 2 122-15,-4 2-122 0,0-1 123 0,-5 0-123 0,1 2 104 16,-3 4-104-16,-2-2 104 0,-1 5-104 0,-8 5 4 15,3 4-4-15,-8-3 4 0,2 3-4 0,-5 7 36 16,-4 1-36-16,-5 0 37 0,0 2-37 0,-7 0 78 16,-5 1-78-16,4-1 79 0,-1 0-79 0,-3 3 73 15,-4 1-73-15,4 1 73 0,0 0-73 0,-6 1 74 16,-3 1-74-16,-12 7 74 0,-5 4-74 0,3 6 0 0,5 7 0 16,6-9 0-16,6-5 0 0,-2-3 36 0,-1-4-36 15,14-8 36-15,3-4-36 0,4 0-8 0,-3-1 8 16,3-3-8-16,0 1 8 0,2 0-61 0,7-2 61 15,-4-2-61-15,4 0 61 0,3-1-158 0,-1-1 158 0,1-1-157 16,-2 0 157-16,8-2-303 0,-1 1 303 0,1-3-303 16,-1-3 303-16,-15 3-1034 0</inkml:trace>
  <inkml:trace contextRef="#ctx0" brushRef="#br0" timeOffset="2383.01">5067 12993 975 0,'0'0'0'0,"0"0"0"16,-7 9 0-16,7-9 281 0,-11 7-281 0,11-7 281 15,-12 8-281-15,12-8 199 0,-12 13-199 0,12-13 199 16,-12 12-199-16,12-12 157 0,-11 12-157 0,2-7 157 15,1 3-157-15,-1 3 71 0,2-1-71 0,-2 0 72 16,0 2-72-16,4 2 57 0,2 0-57 0,-1 5 58 16,2-2-58-16,-1 3 62 0,-2 6-62 0,-4-5 62 15,-3 3-62-15,3 0 33 0,0 0-33 0,1-2 33 16,-8 2-33-16,2-3 51 0,2 3-51 0,-6 0 52 16,1-2-52-16,1 4 6 0,-2 1-6 0,-1-1 6 0,-5 0-6 15,10 3 48-15,2 0-48 0,-2-2 49 0,5-1-49 0,-3 0 43 16,3 0-43-16,0-4 44 0,0-3-44 15,6-4 57-15,-2-4-57 0,5-3 57 0,0-1-57 16,0-7-1-16,0 0 1 0,5 7-1 0,4-2 1 0,-9-5 44 16,0 0-44-16,21 4 44 0,10-3-44 0,-31-1-11 15,0 0 11-15,42 0-10 0,14 0 10 0,-56 0-43 16,0 0 43-16,61 0-42 0,11 0 42 0,-72 0-187 16,0 0 187-16,96-1-187 0,16-3 187 0,94-1-1931 15</inkml:trace>
  <inkml:trace contextRef="#ctx0" brushRef="#br0" timeOffset="55776.42">9171 4450 1233 0,'0'0'0'0,"0"0"0"0,0 0 0 0,0 0 107 0,0 0-107 16,0 0 107-16,0 0-107 0,0 0 140 0,33-32-140 0,-16 9 140 15,4 3-140-15,0-1 52 0,-1-3-52 0,-5 12 52 16,-2 0-52-16,4 0 11 0,0 2-11 0,10-2 11 16,2 0-11-16,1 0 31 0,0-4-31 0,-4 8 31 15,-3-4-31-15,1 3 73 0,-1-1-73 0,1 5 73 16,3-4-73-16,1 2 101 0,5-1-101 0,-7 4 102 16,-2-3-102-16,8 2 73 0,1 2-73 0,4-1 74 15,5 3-74-15,-4-3 60 0,2-3-60 16,-3 5 60-16,-7 4-60 0,5 2 6 15,3-4-6-15,6 3 6 0,-2-3-6 0,1 0 71 0,1 0-71 0,3 0 71 16,0 4-71-16,1-4 0 0,-1 1 0 0,-4 3 0 16,1-4 0-16,3 3 18 0,4-3-18 0,-2 4 19 15,1-4-19-15,3 0 1 0,-1 0-1 0,-3 0 2 16,-2 0-2-16,2-4-1 0,2 4 1 0,-4-3-1 0,-1 3 1 16,1 0 7-16,3-5-7 0,-6 5 8 0,-2-4-8 15,-2-3 8-15,2-1-8 0,-3 2 9 0,-8 3-9 16,6 0 39-16,-2-1-39 0,-4 2 40 0,-5 1-40 0,8-1-12 15,-3-1 12-15,-7-1-12 0,-3 4 12 0,6-5 0 16,2 2 0-16,-9-1 0 0,-8 4 0 0,9 0-3 16,0 0 3-16,-9 0-2 0,-2 0 2 0,3 4 11 15,1-4-11-15,-6 0 11 0,-1 0-11 0,-1 0-1 16,1 0 1-16,-7 0 0 0,5-4 0 0,-5 4 28 16,0 0-28-16,0 0 28 0,0 0-28 0,0 0-2 15,0 0 2-15,0 0-2 0,0 0 2 0,0 0-1 0,0 0 1 16,0 0-1-16,0 0 1 0,0 0-4 0,0 0 4 0,0 0-3 15,0 0 3-15,0 0 1 0,-9 0-1 0,0 0 2 16,1 0-2-16,-1 0-29 0,0-3 29 0,0 1-29 16,1 2 29-16,-3 0 20 0,2-3-20 0,1-1 20 15,-3 4-20-15,11 0-1 0,0 0 1 0,-12 0 0 16,-4-3 0-16,16 3-2 0,0 0 2 0,-19-2-2 16,-2-5 2-16,21 7-17 0,0 0 17 0,-24-8-17 15,-3 1 17-15,27 7 0 0,0 0 0 0,-22-12 0 16,-5 3 0-16,27 9-2 0,0 0 2 0,-20-12-1 15,-3-3 1-15,23 15 0 0,0 0 0 0,-19-12 0 16,-1 3 0-16,20 9 1 0,0 0-1 0,-15-10 2 16,1 5-2-16,14 5-1 0,0 0 1 0,-9-7 0 15,0-2 0-15,9 9 1 0,0 0-1 0,-9-5 1 16,6 2-1-16,3 3-4 0,0 0 4 0,0 0-3 0,0 0 3 16,0 0 17-16,0 0-17 0,5 8 17 0,6 4-17 15,-11-12 17-15,0 0-17 0,24 19 17 0,9 5-17 16,-33-24 1-16,0 0-1 0,44 21 2 0,10-1-2 0,-54-20 2 15,0 0-2-15,53 19 2 0,6 0-2 0,-59-19 16 16,0 0-16-16,61 17 17 0,0-1-17 0,-61-16 7 16,0 0-7-16,60 12 7 0,-8 0-7 0,-52-12 4 15,0 0-4-15,42 12 5 0,-7-5-5 0,-35-7 7 16,0 0-7-16,14 13 7 0,-12 6-7 0,-2-19-11 16,0 0 11-16,-21 28-10 0,-26 4 10 0,47-32-153 0,0 0 153 15,-86 59-153-15,-35 16 153 0,-85 57-1872 16</inkml:trace>
  <inkml:trace contextRef="#ctx0" brushRef="#br0" timeOffset="58276.99">8671 5684 1278 0,'0'0'0'0,"0"0"0"16,12 33 0-16,-8-23 201 0,-4-5-201 0,0-5 201 15,0 0-201-15,0 0 207 0,-7 10-207 0,5-1 208 16,-1 0-208-16,3 3 177 0,0 7-177 0,0-7 177 15,0 0-177-15,3 3 98 0,-1 2-98 0,5 11 98 16,2 8-98-16,-1 3 90 0,1 4-90 0,0 2 90 16,3 1-90-16,0 4 8 0,-1 3-8 0,1-5 8 15,0 0-8-15,2 4 40 0,-2 1-40 0,6 21 40 0,-1 13-40 16,1-6 63-16,3 1-63 0,-4-6 63 0,-3-9-63 16,5 8 37-16,1 7-37 0,-5-8 37 0,-1-3-37 15,-5-1 42-15,-2 5-42 0,2 4 43 0,-7 7-43 16,10-3 74-16,0-1-74 0,-12 2 75 0,-12 0-75 15,7 5 28-15,-4 4-28 0,5-9 28 0,1-1-28 0,-2 4 0 16,-8 8 0-16,5-11 0 0,-6-4 0 0,5 1 10 16,9-4-10-16,-4 6 10 0,8-3-10 0,-4-6 3 15,-4-11-3-15,1-2 3 0,-2-10-3 0,-4 2 0 16,-3 2 0-16,3-7 0 0,4-1 0 0,-8-1-1 16,1 2 1-16,-2 0 0 0,-1 0 0 0,-5 19 17 0,-4 5-17 15,1 0 17-15,6 0-17 0,-4-5-4 16,3-3 4-16,6-15-4 0,7-11 4 0,-6 12 42 0,1 1-42 15,-8 11 42-15,-3 5-42 0,13-12-11 0,8-10 11 16,0-2-10-16,1-4 10 0,-1 1 2 0,0 1-2 16,4-10 2-16,3-6-2 0,-2 5-11 0,-1-1 11 0,1 0-10 15,0 4 10-15,2-9-42 0,-5-7 42 0,1 0-41 16,1 0 41-16,-4-5 5 0,0 3-5 0,0-2 6 16,0-1-6-16,0 0-44 0,3 0 44 0,3 0-43 15,-6 0 43-15,1-2 46 0,1 0-46 0,-2-1 47 16,0 1-47-16,0-3-39 0,0 1 39 0,0-2-38 15,0 1 38-15,2-2 34 0,1 2-34 0,-3-7 34 16,-3 6-34-16,3-6-33 0,-2 7 33 0,2-7-33 16,0 0 33-16,0 0 33 0,0 0-33 0,0 0 33 15,0 0-33-15,0 0-39 0,5 11 39 0,-5-11-39 0,9 8 39 16,-9-8 38-16,5 12-38 0,-1-5 38 16,-1-2-38-16,2 4-34 0,-1 1 34 0,1-5-33 0,0 2 33 15,2-2 25-15,-3 2-25 0,5 0 26 0,-4 2-26 16,4-3-21-16,-6 1 21 0,2 0-21 0,1 0 21 15,1 3 27-15,1 4-27 0,1-5 27 0,0-3-27 0,3 3-13 16,6 3 13-16,-8 0-12 0,0 0 12 0,10 4 26 16,4-3-26-16,8 4 26 0,4 1-26 0,-36-18-5 15,0 0 5-15,53 20-4 0,6 2 4 0,-59-22 41 16,0 0-41-16,91 24 42 0,26 6-42 16,-117-30 0-16,0 0 0 0,112 24 0 0,8-2 0 0,-120-22 2 15,0 0-2-15,107 21 2 0,-2-3-2 0,-105-18-11 16,0 0 11-16,103 25-10 0,-5-1 10 0,-98-24-37 0,0 0 37 15,96 24-36-15,2 3 36 0,-98-27 19 0,0 0-19 16,103 17 20-16,7-1-20 0,-110-16-21 0,0 0 21 16,110 6-21-16,-2-6 21 0,-108 0-43 0,0 0 43 0,116 0-42 15,-3-8 42-15,-113 8 35 0,0 0-35 0,115-4 35 16,-3 3-35-16,-112 1-20 0,0 0 20 16,124 3-20-16,2 4 20 0,-126-7-47 0,0 0 47 0,121 0-46 15,-6-3 46-15,-115 3-21 0,0 0 21 0,115-9-21 16,2-3 21-16,-117 12-45 0,0 0 45 0,109-21-44 15,-6-4 44-15,-103 25-45 0,0 0 45 0,105-23-44 16,-2-1 44-16,-103 24-17 0,0 0 17 0,101-17-17 16,-10 2 17-16,-91 15-1 0,0 0 1 0,94-11 0 15,-3 8 0-15,-91 3 8 0,0 0-8 0,86-3 9 16,-4 3-9-16,-82 0-1 0,0 0 1 0,77 3 0 16,-11 4 0-16,-66-7-19 0,0 0 19 0,65 7-18 0,-6 0 18 15,-59-7-10-15,0 0 10 0,56 5-9 0,0 0 9 16,-56-5-28-16,0 0 28 0,56 8-28 0,-7-2 28 15,-49-6-2-15,0 0 2 0,45 7-2 0,-10-2 2 0,-35-5 2 16,0 0-2-16,35 7 2 0,-2-6-2 0,-33-1-2 16,0 0 2-16,39 0-2 0,1-1 2 0,-40 1-2 15,0 0 2-15,37-4-2 0,-1-3 2 0,-36 7 3 16,0 0-3-16,39-8 3 0,3-1-3 0,-42 9-36 16,0 0 36-16,35-12-35 0,-1 2 35 0,-34 10-2 15,0 0 2-15,34-11-1 0,-8 3 1 0,-26 8 0 16,0 0 0-16,23-7 0 0,-6 0 0 0,-17 7-10 0,0 0 10 15,16-5-9-15,-8-4 9 0,-8 9-8 0,0 0 8 16,9-6-7-16,-4-5 7 0,-5 11 4 0,0 0-4 16,7-10 4-16,-7 0-4 0,0 10-10 0,0 0 10 15,0-9-9-15,2-3 9 0,-2 12 0 0,0 0 0 16,0-12 0-16,0 0 0 0,0 0 0 0,0 2 0 0,0 1 0 16,0 1 0-16,-2-1 3 0,2-1-3 0,-3-4 4 15,-1-1-4-15,1-6 8 0,-2 2-8 0,1 2 8 16,2 3-8-16,-1 0 1 0,3-1-1 0,0 0 1 15,0-1-1-15,3-1 8 0,-3 0-8 0,2 5 8 16,0 5-8-16,0 0 22 0,1-2-22 0,-3-3 22 16,4-3-22-16,-4 15-28 0,0 0 28 0,5-26-28 15,-2-6 28-15,-3-1 43 0,0-3-43 0,0 14 44 16,0 6-44-16,0-4-24 0,0-1 24 0,0-17-23 16,-3-10 23-16,3 48 8 0,0 0-8 0,-4-53 8 15,-1-9-8-15,0 2 0 0,1-3 0 0,4 9 0 0,0 6 0 16,0-1 3-16,0 1-3 0,0 0 3 15,-3-1-3-15,1 1 0 0,1-1 0 0,-1-3 1 0,-2-3-1 16,1-19 2-16,-2-13-2 0,-1 6 2 0,-1 4-2 16,-3-11 10-16,-1-2-10 0,4-1 11 0,0 3-11 0,4 1-90 15,1 8 90-15,-3-2-90 0,1 5 90 0,1 8-29 16,3 3 29-16,3 6-29 0,3 8 29 0,-3 6 0 16,1 0 0-16,1-1 0 0,-3-2 0 0,1 0 23 15,1-3-23-15,-3-1 24 0,1 2-24 0,-2-15 18 16,0-14-18-16,-2 7 18 0,1-2-18 0,-5 18 0 15,3 8 0-15,-2-2 1 0,-2 5-1 0,3-3-91 0,2 0 91 16,-1 0-91-16,3-2 91 0,-4 6-14 0,4-1 14 16,0 9-13-16,-1 5 13 0,1 0 45 0,0 4-45 15,0 1 46-15,0 4-46 0,0-2 27 0,0 0-27 0,0 0 27 16,-4-4-27-16,1-5 4 0,-3-3-4 0,-1-1 4 16,-1-3-4-16,2-1-2 0,1 2 2 0,0-1-2 15,-2 1 2-15,2 3-33 0,1 0 33 0,1-1-32 16,1 0 32-16,-1-3-37 0,-4-1 37 0,5 2-36 15,2 3 36-15,-4 3 1 0,4 4-1 0,0 3 1 16,0 2-1-16,-1 2 0 0,-3 5 0 0,1 1 1 16,3 1-1-16,-4 3 0 0,2-6 0 0,-3 6 1 15,2 2-1-15,-1-2-36 0,-1-3 36 0,-2 1-35 16,-2-1 35-16,0-1 42 0,-1-3-42 0,3 2 42 16,2-7-42-16,1 5-1 0,1-5 1 0,1 3-1 15,-2-3 1-15,1 6-30 0,1-3 30 0,2 6-30 0,0 4 30 16,0-1-24-16,0-1 24 0,-3 0-23 15,3 0 23-15,0 1 21 0,0 0-21 0,3 1 21 0,-3 5-21 16,0-6-20-16,0 1 20 0,0 3-20 0,2-1 20 0,1 1 19 16,-3-1-19-16,0 2 20 0,-3-2-20 0,3-1-17 15,-2-4 17-15,2 8-16 0,0-3 16 0,0-1 3 16,0 1-3-16,0 1 4 0,2 4-4 0,-2 4-5 16,-9-12 5-16,4 4-5 0,-7-3 5 0,1 3 39 15,1-1-39-15,-1 6 39 0,3-3-39 0,-3 3-2 16,1 0 2-16,-8-1-2 0,1 2 2 0,-8 1 0 15,-1-1 0-15,0-1 0 0,-4 3 0 0,-5 0 0 16,0 0 0-16,-3 0 0 0,-9 3 0 0,-1 0-1 0,1 3 1 16,-5 0 0-16,-8 0 0 0,-4-3 36 0,-6 1-36 15,-16 1 37-15,-17 2-37 0,9 1 52 0,-6-3-52 16,2 6 53-16,-1-6-53 0,-1 2 37 16,-3-4-37-16,4 2 38 0,-5 2-38 0,-2-2 20 15,-1-1-20-15,-3-1 20 0,-2 2-20 0,1 2 48 0,-5-4-48 0,-1 6 48 16,2 0-48-16,3-3 0 0,0-4 0 0,0 5 1 15,-1 0-1-15,3 3 6 0,2 2-6 0,1 0 6 16,7 2-6-16,1 0-9 0,-1 1 9 0,6 1-9 16,-1-1 9-16,5 1-6 0,4-4 6 0,4 0-5 15,5-4 5-15,4 4-46 0,5 4 46 0,6-10-45 16,6 3 45-16,4 0-43 0,10-4 43 0,7 2-42 16,9-2 42-16,-2 5-80 0,5 6 80 0,-3-4-79 15,2 0 79-15,1 1-335 0,-3 1 335 0,1 0-335 0,-1 1 335 16,-25 16-1307-16</inkml:trace>
  <inkml:trace contextRef="#ctx0" brushRef="#br0" timeOffset="71125.42">10740 5839 583 0,'0'0'0'0,"0"0"0"0,-16 0 0 0,5 0 183 15,1-7-183-15,1 5 183 0,4 0-183 0,-4 4 147 16,1 0-147-16,-1 1 148 0,0-3-148 0,0 0 144 15,1 0-144-15,1 4 144 0,1-4-144 0,6 0 27 16,-12 5-27-16,12-5 27 0,-9 7-27 0,9-7 41 0,-8 8-41 16,8-8 41-16,-6 9-41 0,1 1 54 0,2-1-54 15,-4 3 55-15,1 3-55 0,-2 9 73 0,-4 4-73 16,3 4 74-16,0 11-74 0,0 2 60 0,4 10-60 0,-4-4 61 16,2 1-61-16,2 4 43 0,-4 3-43 0,4 21 43 15,-2 15-43-15,4-8 31 0,-4 4-31 0,3-7 31 16,1-1-31-16,-3 8 55 0,-1 3-55 0,6-10 55 15,1-7-55-15,0 4 47 0,0 3-47 0,5-8 47 16,-2 2-47-16,3-2 21 0,-3 0-21 0,2 1 21 16,1 0-21-16,4 2 13 0,1 2-13 0,1-6 14 15,-3-5-14-15,-4 11 40 0,2 3-40 0,2-7 41 16,-4-4-41-16,2-1 0 0,-2-2 0 0,4 14 0 16,3 7 0-16,0-10 33 0,2-2-33 0,-5-9 34 15,3-7-34-15,-3 6 1 0,0 5-1 0,-1-12 2 16,-2-7-2-16,1-9 0 0,-2-10 0 0,-2-5 1 0,-1-9-1 15,5 6 13-15,-5-1-13 0,1 1 14 0,1-1-14 16,-2 6 7-16,1 1-7 0,-3-1 8 0,4-3-8 0,-4-2 33 16,1-2-33-16,1-7 34 0,3-7-34 0,-5 3 0 15,2-1 0-15,-2 1 0 0,0 1 0 0,-2 3 3 16,-1 5-3-16,-1-7 3 0,3 5-3 0,-3 2 0 16,-1-3 0-16,-2 3 0 0,2 1 0 0,-4 1 0 15,4 2 0-15,-2 3 0 0,1-1 0 0,1 3 40 16,2-2-40-16,-4 2 40 0,5-3-40 0,-7 0-37 15,2-1 37-15,2 0-36 0,-4-2 36 0,2-1 36 16,-2 0-36-16,2 3 36 0,0 0-36 0,-1 9-26 0,-4 3 26 16,1-1-26-16,-1-1 26 0,0 4 12 15,-2-3-12-15,1-1 13 0,-1-1-13 0,2-1 9 0,0-4-9 16,3 0 9-16,0-2-9 0,-3 1 8 0,0 3-8 16,3-5 9-16,4-2-9 0,-4-4 9 0,1-2-9 0,-1 1 10 15,4-8-10-15,1 2 1 0,-1-3-1 16,3 5 1-16,4 0-1 0,-2 0 0 0,0-2 0 0,2-5 1 15,1-2-1-15,-3 2 6 0,-3-3-6 0,6 1 7 16,-3-2-7-16,4 4-5 0,1 0 5 0,0 0-5 16,2-3 5-16,-5 7 1 0,1-4-1 0,1 0 1 15,-4-6-1-15,5 6 0 0,2 0 0 0,0 0 0 16,0-1 0-16,2 1-1 0,-1 1 1 0,1 0-1 16,0-5 1-16,3 2-4 0,0 1 4 0,-1-4-3 15,-4-6 3-15,7 4 10 0,0 1-10 0,-2-6 11 0,-3 3-11 16,7-3 5-16,1 0-5 0,0 2 5 15,1-1-5-15,5 5-1 0,5-1 1 0,-2 0-1 16,0 0 1-16,5 0 15 0,6-1-15 0,-14-1 15 0,-2 0-15 16,5-1 0-16,4 0 0 0,-1 0 0 0,-2-2 0 15,4 0 3-15,4 0-3 0,-5 0 4 0,-4 3-4 0,11-3-5 16,1 0 5-16,14 0-4 0,4 0 4 16,0-5-1-16,-5 1 1 0,-2 1-1 0,-2 3 1 0,9 0 1 15,0 0-1-15,3 2 1 0,2-1-1 16,13 5 33-16,8-1-33 0,-9 0 34 0,-1 0-34 0,1-2 11 15,1-1-11-15,-6-2 11 0,-2 0-11 0,2 0 0 16,-6 2 0-16,6-2 0 0,0-2 0 0,0 0 0 16,5-4 0-16,-3-3 1 0,-5-3-1 0,-1 2-29 0,1-4 29 15,0 2-29-15,3-2 29 0,-16 2-54 0,-5 2 54 16,4 1-53-16,-4 3 53 0,18-5-6 0,10 1 6 0,-3 3-6 16,-2-2 6-16,-2 9 1 0,-7 9-1 0,-10-4 1 15,-11 5-1-15,7 4 0 0,4 2 0 0,13-1 0 16,13 1 0-16,-10-6 11 0,-5 4-11 0,-9-8 11 15,-11 0-11-15,7-3 0 0,1-1 0 0,-1-1 0 16,2 1 0-16,1-2 0 0,3-2 0 0,9-1 0 16,4 3 0-16,2-5-33 0,4 0 33 0,-19-2-33 15,-13-3 33-15,6 4-20 0,-3 3 20 0,0-6-19 16,1 3 19-16,1-1-29 0,2 2 29 0,0-1-29 16,2 3 29-16,1 0-14 0,-1-6 14 0,-4 6-13 15,-2-4 13-15,1 1-36 0,-3-2 36 0,-2 1-36 16,0 2 36-16,3-2-41 0,0-2 41 0,1 3-41 15,-1 0 41-15,-2 3 1 0,-4 0-1 0,-8 1 1 16,-7 0-1-16,3 0 10 0,5 4-10 0,-3-4 11 0,-2 1-11 16,2-1 15-16,2-1-15 0,-9-1 16 0,-7 2-16 0,7 4-3 15,4 2 3-15,-8-4-3 0,-5-6 3 0,2 5-20 16,0-1 20-16,-7 0-19 0,-7 1 19 0,0 1-45 16,9-4 45-16,-9 4-45 0,9-8 45 0,-1 1 1 15,1 2-1-15,-9 5 1 0,0 0-1 0,0 0 0 16,0 0 0-16,0 0 0 0,4-9 0 0,-4 9 28 15,0-14-28-15,0 9 28 0,0-4-28 0,-9 1 0 16,0 1 0-16,-7-5 1 0,2 0-1 0,-7 0-24 0,-1-3 24 16,3 3-23-16,1 0 23 0,-1-4-33 0,-2 4 33 15,3-3-32-15,3 1 32 0,-5-3 57 0,1 0-57 16,0-1 57-16,2 6-57 0,17 12-19 0,0 0 19 0,-21-25-18 16,-6-11 18-16,27 36 9 0,0 0-9 0,-28-36 9 15,-3-7-9-15,31 43 57 0,0 0-57 16,-33-43 58-16,1-2-58 0,32 45 3 0,0 0-3 0,-33-51 4 15,-2-6-4-15,35 57 43 0,0 0-43 0,-36-89 43 16,-5-23-43-16,41 112 7 0,0 0-7 0,-31-115 7 16,-2-10-7-16,33 125-21 0,0 0 21 0,-28-127-21 15,7-3 21-15,21 130-45 0,0 0 45 0,-12-127-44 16,6 3 44-16,6 124 14 0,0 0-14 0,0-115 15 16,2 9-15-16,-2 106 16 0,0 0-16 0,4-112 17 15,1 2-17-15,-5 110 18 0,0 0-18 0,3-115 18 16,1-3-18-16,-4 118 10 0,0 0-10 0,-4-138 11 15,-1-13-11-15,5 151-15 0,0 0 15 0,-5-156-14 16,-4-9 14-16,9 165-35 0,0 0 35 0,0-145-35 16,5 9 35-16,-5 136 2 0,0 0-2 0,2-127 2 0,5 5-2 15,-7 122 3-15,0 0-3 0,2-118 3 0,0 4-3 0,-2 114 12 16,0 0-12-16,-4-125 12 0,-3-4-12 0,7 129-44 16,0 0 44-16,-10-142-44 0,-8-9 44 0,18 151-14 15,0 0 14-15,-12-139-13 0,-6 2 13 0,18 137-79 16,0 0 79-16,-8-114-79 0,4 17 79 15,4 97 3-15,0 0-3 0,-9-88 3 0,1 13-3 0,8 75-1 16,0 0 1-16,-16-60 0 0,-2 8 0 0,18 52 10 16,0 0-10-16,-19-43 11 0,-2 7-11 0,21 36 53 15,0 0-53-15,-24-36 53 0,-2 0-53 0,26 36-34 0,0 0 34 16,-20-31-33-16,5 4 33 0,15 27 30 0,0 0-30 16,-18-30 30-16,4 5-30 0,14 25-35 0,0 0 35 15,-12-21-34-15,-2 2 34 0,14 19 0 0,0 0 0 0,-14-12 1 16,-2 4-1-16,16 8-2 0,0 0 2 0,-17-5-2 15,-2 1 2-15,19 4 40 0,0 0-40 16,-21 0 41-16,-4 0-41 0,25 0-40 0,0 0 40 0,-24 0-40 16,-2 0 40-16,26 0 10 0,0 0-10 0,-30-7 10 15,-5 2-10-15,35 5 31 0,0 0-31 0,-39-9 31 16,-8 3-31-16,4-3-5 0,-3-3 5 0,6 3-4 16,2 3 4-16,38 6 15 0,0 0-15 0,-49-9 15 15,-7-3-15-15,56 12 25 0,0 0-25 0,-88-14 26 16,-23-3-26-16,111 17 32 0,0 0-32 0,-119-21 32 15,-11-4-32-15,130 25 48 0,0 0-48 0,-138-33 49 16,-5-6-49-16,143 39-8 0,0 0 8 0,-155-42-7 16,-11-4 7-16,166 46 8 0,0 0-8 0,-170-48 8 0,-4 0-8 15,28 12-9-15,21 12 9 0,13 9-8 0,11 11 8 16,-3 1-5-16,3 3 5 0,7 0-5 0,5 7 5 16,-4-6 0-16,-1 1 0 0,8 3 0 0,1 0 0 15,-1 7 10-15,7 2-10 0,-6-2 10 0,3 0-10 0,-2 9-3 16,2 6 3-16,8-8-2 0,8-2 2 0,-11-5-20 15,-5-5 20-15,5 7-19 0,0 5 19 0,2-4-15 16,0 6 15-16,1-2-15 0,5 5 15 0,-1-7-59 16,3 2 59-16,10-4-58 0,6-1 58 0,11-4-74 0,3-7 74 15,-1 3-74-15,1 1 74 0,-1-6-31 0,-1 1 31 16,4 0-31-16,5-2 31 0,1-2-155 0,3 0 155 16,5 1-155-16,3 1 155 0,-20 0-1381 0</inkml:trace>
  <inkml:trace contextRef="#ctx0" brushRef="#br0" timeOffset="79441.19">6672 9334 595 0,'0'0'0'0,"0"-12"0"16,0-3 0-16,0 15 150 0,0 0-150 0,2-7 150 15,2 2-150-15,-4 5 85 0,0 0-85 0,0 0 86 16,5-10-86-16,-5 10 127 0,0 0-127 0,7-5 128 16,5-7-128-16,-12 12 18 0,0 0-18 0,11-11 19 15,1 1-19-15,-12 10 19 0,0 0-19 0,14-10 20 16,1-2-20-16,-15 12 96 0,0 0-96 0,13-9 97 16,1 0-97-16,-14 9 46 0,0 0-46 0,12-3 47 0,-2-2-47 15,-10 5 113-15,0 0-113 0,16-4 114 0,-4 3-114 16,-12 1 86-16,0 0-86 0,18 0 87 0,3 3-87 15,-21-3 94-15,0 0-94 0,17 2 95 0,1 3-95 0,-18-5 57 16,0 0-57-16,19 3 58 0,0-3-58 0,-19 0 70 16,0 0-70-16,23 4 70 0,3-2-70 0,-26-2 29 15,0 0-29-15,30 3 29 0,-1-3-29 0,-29 0 5 16,0 0-5-16,35 0 5 0,0 0-5 0,-35 0 36 16,0 0-36-16,35 4 36 0,2-4-36 0,-37 0-9 15,0 0 9-15,31 5-9 0,3 2 9 0,-34-7 5 0,0 0-5 16,35 8 5-16,0 1-5 0,-35-9 1 0,0 0-1 15,38 7 1-15,0-4-1 0,-38-3 3 0,0 0-3 16,44-2 4-16,3-6-4 0,-47 8 42 0,0 0-42 16,47-12 43-16,4-5-43 0,-51 17-1 0,0 0 1 15,47-16 0-15,-1 1 0 0,-46 15 0 0,0 0 0 0,45-16 0 16,-1 2 0-16,-44 14 1 0,0 0-1 0,38-10 1 16,-3 2-1-16,-35 8 0 0,0 0 0 0,33-6 0 15,-1 3 0-15,-32 3-1 0,0 0 1 0,26-2-1 16,-2 1 1-16,-24 1 0 0,0 0 0 0,20 1 0 15,-1 1 0-15,-19-2 0 0,0 0 0 0,23 2 1 16,-2-1-1-16,-21-1 1 0,0 0-1 0,17 2 1 16,1-2-1-16,-18 0 0 0,0 0 0 0,12 0 0 15,-3 0 0-15,-9 0-1 0,0 0 1 0,8 0-1 16,1 0 1-16,-9 0-11 0,0 0 11 0,0 0-10 16,9 0 10-16,-9 0-4 0,0 0 4 0,0 0-4 0,0 0 4 15,0 0-38-15,0 0 38 0,0 0-37 0,0 0 37 16,0 0-74-16,-6 16 74 0,6-16-74 0,-8 8 74 15,1-1-125-15,-2-2 125 0,-5 4-124 0,-3 1 124 0,1 5-326 16,-2 1 326-16,4 1-326 0,-3-5 326 0,-16 19-1059 16</inkml:trace>
  <inkml:trace contextRef="#ctx0" brushRef="#br0" timeOffset="82791.32">6906 7363 1188 0,'0'0'0'0,"0"0"0"16,0 0 0-16,0 0 119 0,0 0-119 0,0 0 119 15,0 0-119-15,0 0 118 0,0 0-118 0,0 0 119 16,0 0-119-16,0 0 59 0,13 8-59 0,-6-1 59 15,1-5-59-15,1 5-3 0,2-2 3 0,-4-2-2 16,-2 1 2-16,-5-4 67 0,12 3-67 0,-7 0 68 16,2-1-68-16,7 5 75 0,0-4-75 0,-1 3 76 15,-8-3-76-15,7 2 84 0,4 2-84 0,3 2 84 16,5 3-84-16,6 0 55 0,2 3-55 0,-15-8 55 16,-5-2-55-16,2 2 86 0,5 2-86 0,4-3 87 15,7 3-87-15,0 0 45 0,-1-3-45 0,-11 0 45 0,-8-3-45 16,6 0 33-16,-4-3-33 0,14 6 34 0,6 1-34 15,3 1 34-15,1-1-34 0,-16-2 34 0,-13-1-34 16,3-4 0-16,-1 0 0 0,19 3 0 0,12 2 0 16,-2-1-1-16,1-1 1 0,-13 2-1 0,-10-1 1 15,3-1 15-15,-1-1-15 0,6 1 15 0,6 1-15 0,1-4 0 16,2 0 0-16,-12 0 0 0,-10 0 0 0,6 3 34 16,1-3-34-16,18 0 35 0,8 0-35 0,-4 0-3 15,2-3 3-15,-12 3-2 0,-4-4 2 0,0 1 8 16,4 1-8-16,0-1 9 0,-1-1-9 0,1-1-14 15,5 2 14-15,-14 3-13 0,-7-4 13 0,12 4 13 0,4 0-13 16,1 0 14-16,6 0-14 0,-2 0-34 0,3 0 34 16,-18 4-33-16,-10-4 33 0,8 0 49 0,-4 0-49 15,12 1 49-15,9 3-49 0,-2-1-37 0,2-3 37 0,-19 0-37 16,-8 0 37-16,1 4 34 0,0-4-34 0,17 0 35 16,14 0-35-16,-3 0-9 0,3 3 9 0,-10-3-8 15,-13 0 8-15,8 0 0 0,-3 0 0 0,-4 0 0 16,-1-3 0-16,8 3-12 0,-2 0 12 15,-8 0-12-15,-10 0 12 0,9 0 0 0,2 0 0 0,10 0 1 16,4 0-1-16,0 0-4 0,1 0 4 0,-10 0-4 16,-12 3 4-16,8-3 1 0,4 0-1 0,9 0 2 15,9 0-2-15,-3 0 0 0,1 0 0 0,-7 0 0 16,-4-3 0-16,0 3 1 0,4-4-1 0,-13 4 2 16,-6 0-2-16,8 0 5 0,4 0-5 0,-1 0 5 15,3-3-5-15,4 1 0 0,6 0 0 0,-21 2 1 0,-10 0-1 16,8 2-2-16,2 0 2 0,12-2-1 0,11 0 1 15,-6 3-1-15,-1 1 1 0,-9-4 0 0,-7 0 0 16,4 0-1-16,3 0 1 0,-7 0 0 0,1 0 0 16,3-4 2-16,3 4-2 0,-11 0 2 0,-3 0-2 15,7 0 0-15,4 0 0 0,3 0 1 0,-4 0-1 16,7 0 0-16,6 0 0 0,-16 0 0 0,-5 0 0 0,5 0 1 16,7 0-1-16,3 0 2 0,4 4-2 0,0-4-7 15,0 0 7-15,-7 3-7 0,-5-3 7 0,3 0 1 16,2-3-1-16,0 3 1 0,2-4-1 0,5 1 3 15,-2 1-3-15,-7-1 4 0,-3 3-4 16,10-4-2-16,0 1 2 0,-8 1-1 0,-6 0 1 16,11 1 0-16,10-3 0 0,-12 4 1 0,-7-3-1 15,10 3-5-15,4 0 5 0,-9 0-5 0,-5 3 5 0,9-3 3 0,2 4-3 16,-13-4 4-16,-9 0-4 0,11 1 3 0,4 1-3 0,4 3 4 16,6-1-4-16,4 4-2 0,1-1 2 0,-14-2-1 15,-6-1 1-15,9-4 2 0,6 3-2 0,-9-3 2 16,-6 0-2-16,13 2-3 0,7-2 3 0,-12 0-2 15,-7-2 2-15,10 2 0 0,4-3 0 0,-10 3 0 16,-8 0 0-16,10 0 6 0,4-4-6 0,-10 4 7 16,-2-2-7-16,6-1 1 0,-1 0-1 0,-3-1 1 15,-3 1-1-15,6-1 4 0,6 3-4 0,-14 1 4 16,-6-4-4-16,6 4 0 0,8 0 0 0,-8 0 0 16,0-3 0-16,8 3-4 0,8-2 4 0,-11 2-3 15,-7-2 3-15,-7 2 28 0,0 0-28 0,14 0 28 16,-2 0-28-16,-12 0-12 0,0 0 12 0,10 0-12 0,1-1 12 15,-11 1-6-15,0 0 6 0,7 0-5 16,-4-4 5-16,-3 4-1 0,0 0 1 0,0 0-1 0,0 0 1 16,0 0-1-16,0 0 1 0,0 0-1 0,-5-3 1 0,5 3-3 15,0 0 3-15,0 0-3 0,-12-5 3 0,12 5 0 16,0 0 0-16,0 0 0 0,-14-4 0 0,14 4-5 16,0 0 5-16,0 0-5 0,-12 0 5 0,12 0-1 15,0 0 1-15,0 0 0 0,-9 5 0 0,9-5-1 16,0 0 1-16,0 0 0 0,-9 14 0 0,9-14-1 15,0 0 1-15,-5 10 0 0,1 4 0 0,4-14-2 16,0 0 2-16,0 21-2 0,-3 3 2 0,3-24 0 0,0 0 0 16,0 24 0-16,3 3 0 0,-3-27 0 0,0 0 0 15,2 36 1-15,5 7-1 0,-7-43 0 0,0 0 0 16,5 48 0-16,4 7 0 0,-9-55 39 0,0 0-39 0,9 48 39 16,0 4-39-16,-9-52 0 0,0 0 0 0,8 48 0 15,1 0 0-15,-9-48 4 0,0 0-4 0,9 55 5 16,1 0-5-16,-10-55 33 0,0 0-33 0,7 72 34 15,-5 12-34-15,-2-84 3 0,0 0-3 0,-9 77 4 16,-6-3-4-16,15-74 16 0,0 0-16 0,-18 70 17 16,1-6-17-16,17-64 4 0,0 0-4 0,-23 63 4 15,2 1-4-15,21-64 0 0,0 0 0 16,-18 48 1-16,8-5-1 0,10-43 0 0,0 0 0 16,-11 39 0-16,-1-6 0 0,12-33 4 0,0 0-4 0,-8 36 5 15,-1 0-5-15,9-36-2 0,0 0 2 0,-5 39-1 16,1 4 1-16,4-43 3 0,0 0-3 0,0 40 3 0,-3 2-3 15,3-42 0-15,0 0 0 0,-2 49 1 0,-2 2-1 16,4-51 2-16,0 0-2 0,0 48 3 16,0 0-3-16,0-48-1 0,0 0 1 0,0 46 0 15,0 2 0-15,2-6 4 16,0-6-4-16,0 3 5 0,1 1-5 0,-3-40 7 0,0 0-7 0,4 46 8 0,1 2-8 0,-5-48 1 16,0 0-1-16,0 48 1 0,3 2-1 0,-3-50-10 15,0 0 10-15,0 46-9 0,6 1 9 0,-3-8 21 16,-1 1-21-16,1-22 21 0,-3-9-21 0,4 0 13 15,-4-4-13-15,3 19 14 0,2 12-14 0,1-7-1 16,1 0 1-16,-2-10 0 0,-5-7 0 0,5 2 22 0,2-4-22 16,-2 2 22-16,4-3-22 0,0 3-6 0,3 0 6 15,-3-2-5-15,-6 0 5 0,3 1-3 16,-1 1 3-16,2 0-3 0,-2-4 3 0,-5-8-12 0,0 0 12 0,9 16-12 16,3 4 12-16,-3-1 24 0,1-3-24 0,1-3 25 15,-6-2-25-15,4 1-26 0,-1 0 26 0,1 3-26 16,0 4 26-16,-2 3 3 0,-2 4-3 0,4-2 3 15,-6 0-3-15,6-3-3 0,0-3 3 0,-4 3-2 16,0-2 2-16,2 2 17 0,-3-1-17 0,1-6 17 16,-5-7-17-16,4 3-23 0,-4-1 23 0,1 6-22 15,-1 1 22-15,4-3 18 0,-4 3-18 0,0-4 19 16,0-2-19-16,0 2-18 0,0 0 18 0,0 2-18 16,-4 5 18-16,3 0 15 0,1-1-15 0,0 1 16 15,0 4-16-15,0-8 16 0,0-3-16 0,0 7 17 16,0 2-17-16,1-1 9 0,3 1-9 0,-4-6 9 0,0-3-9 15,3 2-21-15,-3-2 21 0,2 2-21 16,-2-2 21-16,4 3 15 0,-4 1-15 0,0 1 15 0,0 2-15 16,0 1-6-16,0 1 6 0,0-4-5 0,3-2 5 15,-3 3 4-15,0-1-4 0,0-2 4 0,0-3-4 16,0 7-4-16,0-4 4 0,0 3-3 16,0-3 3-16,0 1 25 0,-3-3-25 0,3 1 26 15,0-5-26-15,0 3-46 0,0 3 46 0,-4-1-46 0,2 3 46 0,2 0 20 16,-3 2-20-16,3-4 20 0,-5 1-20 15,5 1-3-15,-4-2 3 0,1-1-3 0,3-4 3 16,0 4-37-16,0 0 37 0,3 3-37 0,-3 2 37 0,4-2 44 16,-4 4-44-16,5-4 45 0,-2-2-45 0,-1 3 8 15,5 0-8-15,-2 0 9 0,-1-1-9 0,1 2 0 0,0 1 0 16,-1 3 1-16,-1 1-1 0,-1 0-14 0,0-4 14 16,-1-1-13-16,3-7 13 0,1 3 0 0,2-2 0 0,-5-1 0 15,1 1 0-15,1 3-14 0,-4 1 14 0,0 0-13 16,0-2 13-16,0 3 8 0,2 1-8 0,-2-6 8 15,0-1-8-15,0 0 0 0,0 2 0 0,0-2 0 16,-2-3 0-16,-2 1 25 0,-1 0-25 0,2-3 26 16,3-2-26-16,0-5 7 0,-7 10-7 0,7-10 7 15,0 0-7-15,0 0 10 0,0 0-10 0,0 0 10 16,0 0-10-16,0 0-3 0,0 0 3 0,0 0-3 16,0 0 3-16,0 0 9 0,0 0-9 0,0 0 9 15,0 0-9-15,0 0-25 0,-7 0 25 0,7 0-24 16,-11 0 24-16,11 0 5 0,-10 0-5 0,10 0 5 0,-12-3-5 15,12 3-5-15,-9-2 5 0,9 2-5 0,-9 0 5 16,9 0 3-16,-7 0-3 0,7 0 3 0,0 0-3 16,0 0-26-16,0 0 26 0,0 0-26 0,0 0 26 15,0 0 35-15,-7 5-35 0,7-5 35 0,-10 2-35 16,10-2-40-16,-11 5 40 0,11-5-39 0,-12 7 39 0,12-7 15 16,-12 5-15-16,12-5 15 0,-9 6-15 0,4-3-10 15,-4 0 10-15,2 4-10 0,2 0 10 0,-1 0 0 16,-1 0 0-16,2 1 1 0,-3 3-1 0,1-1-2 15,0-3 2-15,3 1-1 0,-1 1 1 0,1-2 22 16,-3 1-22-16,2-1 22 0,0 2-22 0,1 0-16 16,1-3 16-16,1 1-15 0,-1-2 15 0,3-5-14 0,-7 11 14 15,7-11-13-15,-6 7 13 0,6-7 7 16,-5 3-7-16,5-3 8 0,-9 2-8 0,9-2-5 0,0 0 5 16,0 0-5-16,0 0 5 0,0 0 11 0,0 0-11 15,0 0 11-15,-8 1-11 0,8-1-32 0,-13 0 32 16,13 0-32-16,-12 0 32 0,12 0 13 0,-12 0-13 0,12 0 14 15,-9 0-14-15,9 0-6 0,-10-3 6 0,10 3-5 16,-12-3 5-16,12 3 14 0,-13-6-14 0,13 6 15 16,-10-5-15-16,10 5-7 0,-11-5 7 0,11 5-7 15,-10-5 7-15,3 2 16 0,2-4-16 0,-4 2 17 16,-5-1-17-16,2 1-23 0,-6 0 23 0,6 2-22 16,3-1 22-16,-6 2 10 0,-1-4-10 0,-3 4 10 15,-2 0-10-15,1 0-10 0,-4 1 10 0,1 1-9 16,-6 0 9-16,2-2 13 0,1-5-13 0,-2 4 14 15,2 1-14-15,3-1-8 0,-1 1 8 0,5 2-7 16,-2 0 7-16,-2-2-9 0,2-1 9 0,0 1-8 16,3-1 8-16,-8-1-1 0,-2-1 1 0,0 2-1 15,-5-1 1-15,2 1-9 0,-8-4 9 0,4 5-9 16,2 0 9-16,-2 1 4 0,0-1-4 0,-1 2 5 0,4 2-5 16,-3-1-4-16,-3 1 4 0,3 0-3 0,-4 3 3 0,1-5 10 15,-1 2-10-15,5 3 10 0,-5 2-10 0,6-4-15 16,1-1 15-16,-1 3-14 0,4-3 14 0,-3 1-1 15,-3-1 1-15,2-4-1 0,-2-1 1 0,0-2-26 16,-3-2 26-16,3 2-26 0,-4-2 26 0,4 0-3 16,-1-2 3-16,-1 2-3 0,-2 1 3 0,1-1-7 0,-6 2 7 15,-1-4-6-15,1 2 6 0,1 2-15 0,1 1 15 16,1 1-15-16,-2 3 15 0,6 0-8 16,2-2 8-16,4 2-8 0,-2 0 8 0,-2 0 1 0,-4 2-1 15,4 1 1-15,0-3-1 0,-3 0-1 0,-9 0 1 0,5 0 0 16,2 0 0-16,-2-3-3 0,-2 1 3 0,2 1-3 15,-2-3 3-15,-3 1-1 0,-5-4 1 0,-4 0 0 16,-7 0 0-16,5 2-48 0,-1-5 48 0,3 5-48 16,0-1 48-16,0 3-21 0,4 0 21 0,-4-1-21 15,3 2 21-15,3 1-1 0,3 1 1 0,-1 0 0 16,1 1 0-16,4 1 0 0,-5 2 0 0,5-4 0 16,-1 0 0-16,-1 0-3 0,-4-4 3 0,7 2-3 15,-2-1 3-15,6 0-114 0,-1-3 114 0,1 3-114 16,6 0 114-16,-1-4-215 0,3 2 215 0,4-2-214 15,3 2 214-15,-24-6-1532 0</inkml:trace>
  <inkml:trace contextRef="#ctx0" brushRef="#br0" timeOffset="83940.33">6767 7508 1681 0,'0'0'0'0,"0"0"0"0,-21 38 0 0,12-15 205 15,2-3-205-15,2 4 205 0,0 0-205 0,1 7 155 16,1-2-155-16,1 7 156 0,2 4-156 0,0 10 58 16,5 4-58-16,0 0 58 0,2 1-58 0,2-2 3 15,0 5-3-15,3 21 4 0,5 12-4 0,-3-3-6 16,-1-4 6-16,-1-2-5 0,-3-6 5 0,-4 13 13 16,-2 9-13-16,6-14 14 0,-4-5-14 0,4 8 79 15,-5 2-79-15,1-3 79 0,2 0-79 0,-7-2 84 0,0 4-84 16,0-1 85-16,0-1-85 0,-4-2 65 0,-1-8-65 15,2-4 66-15,-6-2-66 0,-3 6 56 0,-6 2-56 0,13-5 57 16,5-5-57-16,2-1 73 0,5 0-73 0,-2 0 74 16,-2 5-74-16,-1-2 42 0,5 3-42 0,-7-8 42 15,2-3-42-15,-2-14-5 0,0-5 5 0,-2 5-5 16,-1 3 5-16,-1-3 23 0,2 2-23 0,-6-6 24 16,-1-6-24-16,0 0 0 0,2-2 0 0,-5 4 0 15,1-8 0-15,-1 11 2 0,3-2-2 0,-3 0 3 16,-2 1-3-16,2-5-2 0,0-2 2 0,1-4-1 15,-1-4 1-15,0 0 19 0,0 4-19 0,1-1 20 16,-1-3-20-16,3 6-34 0,-3 3 34 0,3 3-33 16,0 4 33-16,4-7 33 0,-4 4-33 0,6-10 33 0,-2 3-33 15,1-5-2-15,1-4 2 0,3-4-1 0,-4 1 1 16,4-4 16-16,0 0-16 0,0-1 17 0,-1-3-17 16,2 1-37-16,3-2 37 0,-4 0-37 0,3-5 37 15,-3 0 13-15,4-2-13 0,-4-5 13 0,5 7-13 0,-5-7-2 16,0 0 2-16,0 0-2 0,0 0 2 0,0 0 35 15,0 0-35-15,0 0 35 0,0 10-35 0,0-10-2 16,0 7 2-16,0-7-1 0,0 7 1 0,0-7 0 16,0 0 0-16,0 0 0 0,0 0 0 0,0 0 2 15,0 0-2-15,0 0 3 0,0 0-3 0,0 0-3 16,0 0 3-16,0 0-3 0,0 0 3 0,0 0-1 16,0 0 1-16,0 0 0 0,0 0 0 0,0 0 10 15,0 0-10-15,0 0 11 0,0 0-11 0,0 0-44 0,0 0 44 16,0 0-43-16,0 0 43 0,0 0 12 0,12 3-12 15,-3 1 12-15,0-1-12 0,8 0 5 0,6 3-5 0,-6-3 5 16,-1 1-5-16,14-1 2 0,8 0-2 0,6 11 3 16,3 7-3-16,5-4-97 0,4 2 97 0,0 3-97 15,4-3 97-15,1 2-4 0,4-4 4 0,17 8-3 16,12 1 3-16,-3 0-38 0,0 1 38 0,1 3-37 16,1-3 37-16,-1 0 41 0,-4 1-41 0,3 1 41 15,0 2-41-15,-2 0-6 0,-4-2 6 0,-3 7-5 16,0 2 5-16,-1-2-2 0,3 0 2 0,-4-3-1 15,-3-6 1-15,-2 4-223 0,-3 2 223 0,6-8-223 16,3-4 223-16,78 25-1971 0</inkml:trace>
  <inkml:trace contextRef="#ctx0" brushRef="#br0" timeOffset="85956.86">7034 12314 919 0,'0'0'0'0,"-7"-10"0"16,-7-9 0-16,5 5 241 0,4-2-241 0,-2 6 242 15,5 2-242-15,2-1 109 0,2-1-109 0,2 3 109 16,-4 2-109-16,0 5 72 0,12-11-72 0,-12 11 72 16,9-3-72-16,-4 0 39 0,4 3-39 0,6 0 40 15,8 0-40-15,7 3 64 0,5 4-64 0,3 1 64 16,2 1-64-16,6 3 50 0,-3-3-50 0,4 4 50 16,2 5-50-16,6-3 101 0,0-1-101 0,1-2 101 15,6-2-101-15,11-8 83 0,7-2-83 0,-1 1 83 16,-6-1-83-16,9-3 71 0,4-6-71 0,-6-1 71 0,-4-2-71 15,0 4-14-15,1-3 14 0,0 6-13 0,-2 3 13 16,2 2-5-16,4 6 5 0,-15 6-5 0,-3 5 5 0,1 8-202 16,-6 3 202-16,2 4-202 0,-5 5 202 0,57 26-1495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37:17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21556 5533 1300 0,'0'0'0'0,"0"0"0"16,0-31 0-16,0 23 181 0,-7 2-181 0,7 6 182 15,0 0-182-15,0 0 170 0,-7 2-170 0,7-2 171 16,-8 0-171-16,8 0 145 0,-7-3-145 0,7 3 145 16,0 0-145-16,0 0 64 0,0 0-64 0,0 0 65 15,0 0-65-15,0 0 26 0,12-2-26 0,-5 2 26 16,-2 0-26-16,2 0 76 0,0 3-76 0,-7-3 76 0,9 9-76 16,-6 0 3-16,2-1-3 0,-5 2 4 0,0-4-4 15,2 6 22-15,2-4-22 0,3 6 22 0,1 3-22 16,3-1 8-16,-1 2-8 0,4-4 9 0,4-4-9 0,3-4 32 15,0-3-32-15,2-10 33 0,1-1-33 0,0-8 17 16,4-1-17-16,0-7 17 0,6-3-17 0,2-4 36 16,6-2-36-16,4-10 36 0,4-8-36 0,11-16 36 15,13-9-36-15,-3 8 37 0,5-6-37 0,2 2 8 16,3 0-8-16,-6 5 8 0,-5-2-8 0,-1 11 13 16,-4 3-13-16,-7 14 13 0,-4 4-13 0,-2 13-45 15,-3 11 45-15,-14 4-44 0,-12 4 44 0,0 5-151 16,-6 2 151-16,-3 5-150 0,-5-2 150 0,13 7-1846 0</inkml:trace>
  <inkml:trace contextRef="#ctx0" brushRef="#br0" timeOffset="1700.79">22336 10272 998 0,'0'0'0'0,"0"0"0"0,-6-36 0 15,6 36 92-15,0 0-92 0,0 0 93 0,-8 3-93 16,8-3 126-16,0 0-126 0,-4 9 126 0,2-3-126 0,2-6 202 16,0 0-202-16,6 9 202 0,8 0-202 0,-14-9 182 15,0 0-182-15,17 8 182 0,7 4-182 0,-24-12 124 16,0 0-124-16,28 19 124 0,4-2-124 0,-32-17 26 16,0 0-26-16,30 28 26 0,-1 4-26 0,-29-32 41 15,0 0-41-15,25 43 42 0,-10 7-42 16,-15-50 5-16,0 0-5 0,11 51 5 0,-8 6-5 0,-3-57 3 0,0 0-3 15,2 46 4-15,-2-1-4 0,0-45 22 16,0 0-22-16,0 31 22 0,-2-7-22 0,2-24 36 0,0 0-36 16,4 21 37-16,3-13-37 0,-7-8-2 0,0 0 2 15,17 4-2-15,8-8 2 0,-25 4 0 0,0 0 0 16,30-12 0-16,6-9 0 0,-36 21 46 0,0 0-46 0,47-37 47 16,8-11-47-16,-55 48 7 0,0 0-7 0,85-69 7 15,22-17-7-15,-107 86 49 0,0 0-49 0,115-99 50 16,11-15-50-16,-126 114 33 0,0 0-33 0,138-113 34 15,12-7-34-15,-150 120 0 0,0 0 0 0,156-118 0 16,4-6 0-16,-160 124-49 0,0 0 49 0,133-94-48 16,-12 22 48-16,-121 72-128 0,0 0 128 0,94-49-128 15,-24 27 128-15,-70 22-314 0,0 0 314 0,52-10-313 16,-18 17 313-16,51-9-1369 0</inkml:trace>
  <inkml:trace contextRef="#ctx0" brushRef="#br0" timeOffset="5603.26">22411 14418 998 0,'0'0'0'0,"0"0"0"0,-9-4 0 16,9 4 42-16,-11-5-42 0,11 5 43 0,-7 0-43 15,7 0-12-15,0 0 12 0,0 0-12 0,0 0 12 16,0 0 10-16,-1 7-10 0,1-7 11 0,-4 7-11 15,4-7-20-15,-2 10 20 0,2-3-19 0,2 0 19 0,2 3-2 16,-3 2 2-16,3 4-1 0,-1 1 1 0,-1 7 99 16,0 5-99-16,3 0 100 0,-5 1-100 0,0-1 100 15,0 0-100-15,0 0 101 0,0 2-101 0,2 2 43 16,0 3-43-16,-1 0 44 0,-1 1-44 0,0 11 55 16,-1 1-55-16,1-3 55 0,-2 0-55 0,2 1 53 15,-2 1-53-15,2-2 54 0,0-1-54 0,0-1 42 16,0-1-42-16,0 0 42 0,0 0-42 0,2-7 36 0,0-7-36 15,5-3 37-15,-2-6-37 0,0-4 56 0,-1-8-56 16,3-1 56-16,3-1-56 0,-1-10 43 0,1-5-43 0,1-1 43 16,1-2-43-16,7-12 19 0,0-8-19 0,4-3 20 15,3-4-20-15,2-2-2 16,2-6 2-16,0 3-1 0,1-3 1 0,6-6 0 0,1-7 0 0,11-12 0 16,7-10 0-16,12 9 0 0,9 3 0 0,-7-2 1 15,0 3-1-15,10-1 0 0,2-2 0 0,-1 5 1 16,-1 5-1-16,4 0 7 0,0 4-7 0,5-2 7 15,4-4-7-15,-3 4 23 0,3 6-23 0,0 2 24 16,-3 6-24-16,1 4-5 0,0 5 5 0,-5-1-5 16,-8 2 5-16,5 0-1 0,-3-2 1 0,-3 7 0 15,-6 2 0-15,-6 5 5 0,-7 3-5 0,-8 3 5 16,-6 2-5-16,-9 4-26 0,-7 5 26 0,-2-1-26 16,-5-1 26-16,0 2-70 0,-3 0 70 0,-3 0-70 15,-4-1 70-15,15-8-1425 0</inkml:trace>
  <inkml:trace contextRef="#ctx0" brushRef="#br0" timeOffset="-164248.7">18280 8701 460 0,'0'0'0'0,"6"11"0"0,1 1 0 15,-13 0 125-15,-8 0-125 0,4 0 125 0,-1-4-125 16,-3 11 25-16,-3-2-25 0,3 5 26 0,2 3-26 16,0-1 86-16,-2 3-86 0,7-12 87 0,7-4-87 15,-6 2 112-15,1 1-112 0,2 5 112 0,-6 5-112 16,9-2 39-16,0 1-39 0,0-6 39 0,5-5-39 0,4 2 93 16,3-2-93-16,6 3 94 0,4 1-94 0,3-1 40 15,4-3-40-15,-1 0 41 0,4-3-41 0,5 6 7 16,4 0-7-16,-2-9 7 0,3-3-7 0,-2 1 77 15,-7-1-77-15,-1 2 77 0,-6-5-77 0,0 0-6 16,0 4 6-16,-1-4-5 0,-1-4 5 0,1 4 4 0,-1-3-4 16,-3-2 4-16,-3-6-4 0,1 1 25 0,0 0-25 15,0 1 26-15,-1-3-26 0,3 0 0 0,0 0 0 16,-4-2 0-16,-1 1 0 0,-2-6 0 16,0 1 0-16,-2 0 0 0,-3 0 0 0,-1 0 47 0,-1-6-47 15,-1 0 48-15,-3-4-48 0,-3-6 32 0,-3-4-32 0,-1 2 32 16,-1-2-32-16,-2 2 62 0,0 0-62 0,-2 7 62 15,-3 5-62-15,-5 2 34 0,-4 1-34 0,7 6 35 16,1 3-35-16,-8 0 0 0,-5 0 0 0,2 1 0 16,1 6 0-16,-8 2 1 0,-1 1-1 0,1 4 1 15,-3 1-1-15,-2 4 2 0,-6 2-2 0,12-1 3 16,7 1-3-16,-12 6 5 0,-3 1-5 0,0 1 5 16,-1 5-5-16,4 7-5 0,-1 6 5 0,9-5-5 15,5 3 5-15,1 0-381 0,3 4 381 0,6-2-381 16,7-4 381-16,-13 36-833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46:38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9246 8066 1603 0,'0'0'0'0,"0"0"0"0,-39-5 0 16,22 2 196-16,-4-1-196 0,4 4 197 0,-4 4-197 15,-2-1 116-15,-2 0-116 0,-1 6 116 0,2-4-116 16,5 2 93-16,-2 0-93 0,0 2 93 0,0 3-93 0,0 0 22 15,1 0-22-15,-1 3 22 0,4-1-22 0,-4 5 40 16,-2 1-40-16,2 8 41 0,0 6-41 0,0 5 33 16,-1 6-33-16,4 0 34 0,1 4-34 0,-4 0 82 15,0 2-82-15,0 1 83 0,7 4-83 0,-11 18 43 16,3 10-43-16,4-27 44 0,10-18-44 0,4 4 33 16,8-7-33-16,1-12 34 0,2-5-34 0,7-2 9 15,7 2-9-15,5-2 10 0,4-1-10 0,5-1 5 0,-1-5-5 16,-4-3 6-16,-7-3-6 0,10-4 22 0,6-5-22 15,8-4 22-15,9-5-22 0,-4-3 6 0,4-5-6 16,-9-1 6-16,0 1-6 0,0-2 45 0,1-3-45 0,8-15 46 16,5-9-46-16,0 3 48 0,2-2-48 0,-23 12 49 15,-10 8-49-15,3-7 28 0,-7 7-28 0,0-5 28 16,0 6-28-16,4-7 29 0,-4-3-29 0,-5-1 29 16,0-8-29-16,-3 2 33 0,-1 1-33 0,-6-1 33 15,-4 5-33-15,-4-2-37 0,-6 1 37 16,-1 6-36-16,-5 6 36 0,1-3 45 0,-10 2-45 15,1 4 45-15,-8-1-45 0,-1 4-61 16,-5 5 61-16,-3 7-61 0,-4 7 61 0,-9 2 26 16,-7 6-26-16,-2 9 26 0,-4 9-26 15,-13 10-57-15,-13 5 57 0,1 0-56 0,-11-2 56 0,7 5-197 0,1 6 197 0,15-5-197 0,10-3 197 16,-2 4-494-16,-3 4 494 0,12-2-493 0,7 5 493 16,-54 40-1191-16</inkml:trace>
  <inkml:trace contextRef="#ctx0" brushRef="#br0" timeOffset="709.9">10845 8221 1289 0,'0'0'0'0,"0"0"0"16,26-5 0-16,-28-7 129 0,-10-4-129 0,8 4 130 16,3 2-130-16,-8-2 92 0,-10-2-92 0,10 4 92 0,2 1-92 15,-5-3 55-15,-6-5-55 0,-1-5 56 0,1-2-56 16,18 24 76-16,0 0-76 0,-19-24 76 0,-2-4-76 15,21 28 96-15,0 0-96 0,-26-12 96 0,-4 4-96 16,30 8 118-16,0 0-118 0,-35 8 118 0,-3 13-118 0,38-21 108 16,0 0-108-16,-47 36 108 0,-9 14-108 0,56-50 68 15,0 0-68-15,-65 84 68 0,-8 24-68 0,73-108 46 16,0 0-46-16,-63 106 46 0,11 9-46 0,52-115 54 16,0 0-54-16,-35 119 54 0,14 4-54 0,21-123 2 15,0 0-2-15,3 107 2 0,18-11-2 0,-21-96 27 16,0 0-27-16,49 79 27 0,23-21-27 0,-72-58-3 0,0 0 3 15,87 41-2-15,16-19 2 0,-103-22 21 0,0 0-21 16,115 9 21-16,15-21-21 0,-130 12 33 0,0 0-33 16,122-27 33-16,2-23-33 0,-124 50-29 0,0 0 29 0,121-69-29 15,-3-18 29-15,-118 87 40 0,0 0-40 16,100-97 41-16,-14-5-41 0,-86 102 33 0,0 0-33 0,69-115 34 16,-13-16-34-16,-56 131 3 0,0 0-3 0,35-139 3 15,-17-12-3-15,-18 151 12 0,0 0-12 0,3-134 12 16,-20 7-12-16,17 127-34 0,0 0 34 0,-33-89-34 15,-16 31 34-15,49 58-71 0,0 0 71 0,-86-21-70 16,-31 42 70-16,117-21-412 0,0 0 412 0,-141 63-411 16,-34 40 411-16,-141 64-1506 0</inkml:trace>
  <inkml:trace contextRef="#ctx0" brushRef="#br0" timeOffset="2601.36">10542 11403 1367 0,'0'0'0'0,"0"0"0"16,-43-11 0-16,43 11 200 0,0 0-200 0,-34-5 200 16,-6 0-200-16,40 5 183 0,0 0-183 0,-38-3 184 15,-8 3-184-15,46 0 88 0,0 0-88 0,-40 1 89 16,-2 3-89-16,42-4 28 0,0 0-28 0,-36 12 28 0,2 7-28 15,34-19 40-15,0 0-40 0,-29 29 41 0,-1 8-41 16,30-37 48-16,0 0-48 0,-23 43 48 0,-1 5-48 16,24-48 58-16,0 0-58 0,-18 62 58 0,4 12-58 15,14-74 16-15,0 0-16 0,-8 105 17 0,1 22-17 16,7-127 56-16,0 0-56 0,8 125 56 0,13 4-56 0,-21-129 17 16,0 0-17-16,34 106 17 0,9-15-17 0,-43-91 7 15,0 0-7-15,61 64 7 0,14-25-7 16,-75-39 74-16,0 0-74 0,81 15 74 0,8-21-74 0,-89 6 53 15,0 0-53-15,94-33 53 0,1-27-53 0,-95 60 51 16,0 0-51-16,94-62 51 0,-1-10-51 0,-93 72-15 0,0 0 15 16,80-63-15-16,-12-3 15 0,-68 66 21 0,0 0-21 15,56-65 21-15,-7 2-21 0,-49 63 42 0,0 0-42 16,33-66 43-16,-12 1-43 0,-21 65 42 0,0 0-42 16,2-63 43-16,-13-1-43 0,11 64-11 0,0 0 11 0,-24-65-11 15,-18-2 11-15,42 67 0 0,0 0 0 0,-54-72 0 16,-14-7 0-16,68 79 1 0,0 0-1 0,-77-72 2 15,-14 7-2-15,91 65 10 0,0 0-10 0,-86-45 10 16,-3 16-10-16,89 29-22 0,0 0 22 16,-96-9-22-16,-7 20 22 0,103-11-280 0,0 0 280 0,-100 34-279 15,1 23 279-15,-102 37-1962 0</inkml:trace>
  <inkml:trace contextRef="#ctx0" brushRef="#br0" timeOffset="3332.28">7324 13119 1255 0,'0'0'0'0,"-10"-2"0"16,-11-7 0-16,21 9 143 0,0 0-143 0,-25-3 143 15,-6-7-143-15,31 10 188 0,0 0-188 0,-34-5 189 0,0 1-189 16,34 4 71-16,0 0-71 0,-35 4 72 0,-4 2-72 16,4 5 61-16,2 4-61 0,5 7 62 0,4 8-62 15,-3 6 73-15,3 8-73 0,-2 3 74 0,0 1-74 0,-1 5 86 16,5 2-86-16,-8 20 86 0,-3 13-86 16,33-88 82-16,0 0-82 0,-27 110 82 0,5 17-82 0,22-127 6 15,0 0-6-15,0 137 6 0,14 12-6 0,-14-149 28 16,0 0-28-16,33 139 28 0,23-1-28 0,-7-42 51 15,3-29-51-15,2-19 52 0,4-21-52 0,7-15-10 16,6-19 10-16,-15 0-9 0,-12-6 9 0,15-18 13 16,6-12-13-16,3-10 14 0,11-11-14 0,-2 2-1 0,-2-3 1 15,-7-7 0-15,-5-7 0 0,-63 79 1 0,0 0-1 16,73-101 1-16,9-21-1 0,-17 9 40 0,-9 0-40 16,-13 18 41-16,-8 11-41 0,-10 5 5 0,-11 7-5 0,-5 0 6 15,-6 0-6-15,-20 8 37 0,-20 6-37 0,0 5 37 16,-10 7-37-16,0 6 0 0,-9 7 0 0,4 8 0 15,1 4 0-15,7 13-85 0,6 8 85 0,-9 6-84 16,-6 6 84-16,-13 14-271 0,-9 12 271 0,10-4-270 16,2 1 270-16,-63 33-1600 0</inkml:trace>
  <inkml:trace contextRef="#ctx0" brushRef="#br0" timeOffset="4464.91">6402 13067 1446 0,'0'0'0'0,"-30"5"0"16,-17 6 0-16,-2-4 152 0,-2-1-152 15,4-2 152-15,3-2-152 0,2-4 132 0,2-3-132 0,2-6 133 16,-4-2-133-16,-5-4 51 0,-1-6-51 0,5-4 51 16,-4-4-51-16,-6-22 22 0,-3-16-22 0,6 0 22 15,2-1-22-15,5-6-1 0,-4-2 1 0,3-8-1 16,-3-4 1-16,8 0 0 0,1-7 0 0,6 3 0 16,3-6 0-16,8-1 15 0,3-2-15 0,6-3 16 15,3-4-16-15,6-2 4 0,10-1-4 0,-2-2 4 16,7 0-4-16,6-1 61 0,8-3-61 0,4-3 62 15,12-5-62-15,3 11 57 0,9-3-57 0,-1-16 57 0,2-13-57 16,14-7 34-16,9-6-34 0,11 14 34 0,7 8-34 16,6-12-7-16,6-9 7 0,6 4-6 0,6-4 6 15,8 9 0-15,4 4 0 0,3 1 1 0,3 1-1 16,9 0-7-16,10-6 7 0,-1 17-7 0,-4 14 7 16,10-16-2-16,2-1 2 0,4 17-1 0,3 8 1 0,11-15-4 15,7-9 4-15,-2 21-3 0,-2 11 3 0,10-11 47 16,5-5-47-16,-1 13 47 0,2 11-47 0,14-10 45 15,1-2-45-15,-1 20 45 0,0 9-45 0,12-8 3 16,7-4-3-16,-7 15 3 0,-3 6-3 0,3 6 30 16,2 11-30-16,-5 10 30 0,-4 7-30 0,12-7 0 15,1 2 0-15,-19 2 0 0,-16 2 0 0,5 7 40 0,-6 6-40 16,-3 1 41-16,-9 6-41 0,-5 5-2 16,-5 0 2-16,-16 3-2 0,-14 3 2 0,-2-3-3 0,-5-1 3 15,-7 1-3-15,-5 1 3 0,-13-1-2 0,-11 6 2 0,-8-4-2 16,-10 2 2-16,5-4-2 0,-3 2 2 0,-16-1-2 15,-2-1 2-15,-11 2 33 0,-6 0-33 0,-4 2 33 16,-7-2-33-16,-3 2-30 0,-5-4 30 0,-8 3-30 16,-6 0 30-16,2 3 41 0,-6 0-41 15,-1-1 41-15,-5-1-41 0,-8 5-1 0,9-10 1 0,-9 5 0 16,-5-7 0-16,-4 3-36 0,-3 2 36 0,-2 0-36 16,2 2 36-16,-6 2 0 0,-3-6 0 0,2 6 0 15,0-2 0-15,-6 1-3 0,3 1 3 0,1-1-3 16,0-1 3-16,-2 5-8 0,-1-3 8 0,1-1-7 15,0 1 7-15,-1 3-3 0,-2 0 3 0,-6 0-3 16,1 0 3-16,-3 1 12 0,1 5-12 0,4-10 13 0,-6 1-13 16,0 1-21-16,0 2 21 0,3-7-21 0,1-1 21 15,-1 1 28-15,3 2-28 0,-6-4 28 0,2 2-28 16,-2 4-23-16,-4 1 23 0,1-1-22 0,3-1 22 16,2 8 19-16,1-1-19 0,2 2 20 0,1-5-20 0,2 7-10 15,-4-2 10-15,10 2-9 0,2-2 9 0,1 4 3 16,1 1-3-16,3-1 4 0,5-3-4 0,0 0-2 15,2 1 2-15,7-7-1 0,-5 8 1 0,5-8 0 16,12 9 0-16,-3-6 0 0,5 1 0 0,11-3-5 16,3 1 5-16,8-2-5 0,3 0 5 0,4 0-1 15,10 2 1-15,1-6 0 0,2-1 0 0,5 2 0 16,0-6 0-16,4 1 0 0,-1-5 0 0,17 0 0 16,3 1 0-16,-9 0 0 0,-7 3 0 0,-16 4 0 0,-13 5 0 15,-13 0 1-15,-17 0-1 0,8 9 13 0,-5-1-13 0,-12-8 13 16,0 7-13-16,-3 2 78 0,-6 6-78 15,-13 13 79-15,-12 16-79 0,-13-1 15 0,-14 9-15 16,-21 13 15-16,-16 17-15 0,-2-10-149 16,-8 4 149-16,2-6-148 0,-1-6 148 0,-104 69-1922 0</inkml:trace>
  <inkml:trace contextRef="#ctx0" brushRef="#br0" timeOffset="30878.87">9213 7915 483 0,'0'0'0'16,"21"9"0"-16,10 4 0 0,-1-4 211 0,3 0-211 15,-12-1 211-15,-7 3-211 0,12-3 81 0,4-3-81 0,5 0 82 16,7 1-82-16,-4-6 30 0,-1 0-30 0,-13 0 30 16,-6 3-30-16,3-3 41 0,-4-3-41 0,15-3 41 15,4 0-41-15,-1-1 1 0,4-2-1 0,-17 9 1 16,-4 0-1-16,6 0 1 0,3 4-1 0,-5 1 2 15,3 2-2-15,-3-2-37 0,5 2 37 0,-17-4-36 16,-8-3 36-16,-2 0-66 0,0 0 66 0,9 5-65 16,6 2 65-16,-4 2-27 0,5-4 27 0,-8 2-27 15,-4-4 27-15,-4-3-24 0,5 5 24 0,-5-5-23 16,0 0 23-16,0 0 1 0,-9 7-1 0,9-7 1 16,-12 9-1-16,7-3-34 0,-4-2 34 0,2 1-34 15,2 2 34-15,0 2 13 0,-4 3-13 0,-2 0 14 16,1 5-14-16,-2 5-42 0,-2 2 42 0,-2 5-41 0,-1 2 41 15,-1 5 41-15,1 7-41 0,1 0 41 0,2 5-41 16,0 0-9-16,2 0 9 0,-2 0-9 0,1 0 9 16,5 11-3-16,1 1 3 0,2-2-2 0,-1-1 2 0,3 10 44 15,-1 5-44-15,3-17 44 16,-3-11-44-16,4 27-64 0,0 9 64 0,2-9-63 0,1-8 63 0,1-8 48 16,-1-7-48-16,-3 12 48 0,0 10-48 0,2 3-2 15,-2 6 2-15,0-13-1 0,0 0 1 0,0-11 0 16,0-13 0-16,4 19 0 0,-4 9 0 0,3-13 33 15,2-13-33-15,0 3 33 0,2-5-33 0,-1 0-73 16,-1-3 73-16,-2 4-72 0,1-5 72 0,1 8 66 0,2 2-66 16,-2-5 66-16,-1-3-66 0,1-4-7 0,-1-4 7 15,-4-1-7-15,0-3 7 0,0-3-63 0,-7 1 63 16,1-2-63-16,-2-3 63 0,1-2 52 0,-2-2-52 0,-2 2 52 16,3-4-52-16,-13 16-642 0</inkml:trace>
  <inkml:trace contextRef="#ctx0" brushRef="#br0" timeOffset="31301.03">6466 8442 247 0,'0'0'0'15,"9"52"0"-15,12 30 0 0,9 54-126 0</inkml:trace>
  <inkml:trace contextRef="#ctx0" brushRef="#br0" timeOffset="31617.89">9588 10848 382 0,'0'0'0'0,"49"-15"0"0,33-9 0 0,49-14-227 0</inkml:trace>
  <inkml:trace contextRef="#ctx0" brushRef="#br0" timeOffset="32516.43">9281 8276 1401 0,'0'0'0'0,"-7"3"0"16,-4-3 0-16,4 0 41 0,2 0-41 0,5 0 41 16,-9 2-41-16,9-2-45 0,0 0 45 0,0 0-45 15,0 0 45-15,0 0-974 0</inkml:trace>
  <inkml:trace contextRef="#ctx0" brushRef="#br0" timeOffset="32848.69">9401 8030 1099 0,'0'0'0'15,"-21"0"0"-15,-17 0 0 0,8 4-6 0,-1-1 6 0,5 0-6 16,-2 6 6-16,1 3-108 0,5 0 108 0,-4 4-107 16,1 4 107-16,-1-1 38 0,-4 5-38 0,2 2 38 15,4 3-38-15,-32 28-661 0</inkml:trace>
  <inkml:trace contextRef="#ctx0" brushRef="#br0" timeOffset="33329.08">9089 9038 673 0,'0'0'0'0,"17"5"0"15,13 5 0-15,-4-3 259 0,2 0-259 0,-11-4 260 16,-3-3-260-16,7-3 174 0,2-6-174 0,10-5 174 16,2-4-174-16,0-5 68 0,2-2-68 0,-2-6 69 0,0-5-69 15,-6-4 49-15,-2-5-49 0,-1 6 49 0,-5-6-49 16,0 6 1-16,-4-1-1 0,1 3 1 16,-8-1-1-16,1-5 17 0,-3-3-17 0,-6 1 17 0,-4-3-17 0,2-2 50 15,0 0-50-15,-8 4 50 0,-5 5-50 0,1 0 33 16,-5 0-33-16,-1 5 33 0,-6 1-33 0,1 3 16 15,-7 1-16-15,-1 10 17 0,-4 9-17 0,2 4 21 16,-6 4-21-16,1 8 21 0,0 9-21 0,-1 3 44 16,-1 3-44-16,-7 1 44 0,-4 4-44 0,2 4 0 15,2 3 0-15,0 1 0 0,5 2 0 0,-2 18 0 16,1 13 0-16,13-15 0 0,12-5 0 0,-3-3-42 0,7 0 42 16,2 1-42-16,3-1 42 0,6 3 0 15,6-2 0-15,-1-5 0 0,5-4 0 0,5 6-37 0,2-1 37 16,-5-22-37-16,-9-13 37 0,9 4 5 0,3-1-5 0,14 5 6 15,7 4-6-15,4-10-2 0,5 0 2 0,-3-12-2 16,-1-9 2-16,-3-4-2 0,-5-5 2 0,-4 0-2 16,-5-9 2-16,-2 3-36 0,0-7 36 0,0 7-35 15,-1-6 35-15,1 0-27 0,-5-7 27 0,-2-4-27 16,-3-3 27-16,0-1 39 0,0 1-39 0,-9 6 39 16,-6 1-39-16,3 5 3 0,-4 2-3 0,-2 8 4 15,-1 10-4-15,-6 0 53 0,-2 8-53 0,1 3 54 16,-6 7-54-16,2 7-3 0,-5 5 3 0,-2 7-3 15,-3 5 3-15,-4 5-24 0,-4 9 24 0,6 7-23 16,2 10 23-16,1-4-402 0,0 2 402 0,8 2-401 16,1-3 401-16,-23 51-737 0</inkml:trace>
  <inkml:trace contextRef="#ctx0" brushRef="#br0" timeOffset="33885.24">9181 8003 303 0,'0'0'0'0,"0"0"0"0,-19-2 0 0,14-1 198 15,0-1-198-15,5 4 198 0,-13-5-198 0,13 5-1 16,0 0 1-16,0 0 0 0,-3-7 0 0,1-1 18 16,2-3-18-16,0 3 18 0,0 3-18 0,2-11-495 15</inkml:trace>
  <inkml:trace contextRef="#ctx0" brushRef="#br0" timeOffset="34028.51">9342 7697 628 0,'0'0'0'0,"24"-14"0"0,20-8 0 0,12-19 193 0,17-14-193 0,-4 0 194 16,-3-5-194-16,14 3 124 0,11 3-124 0,-5 2 124 15,-1 4-124-15,11-14 90 0,8-3-90 0,-1 1 90 16,8 1-90-16,10-1 6 0,5 6-6 16,1 2 7-16,-1-5-7 0,9-2-298 0,1-4 298 0,-7 12-298 15,-3 4 298-15,131-61-511 0</inkml:trace>
  <inkml:trace contextRef="#ctx0" brushRef="#br0" timeOffset="34241.57">13322 5990 561 0,'0'0'0'0,"52"-12"0"15,38-4 0-15,-8-3 175 0,10 2-175 0,-11 5 175 16,-13 3-175-16,-2 3 100 0,-3 0-100 0,-7 5 100 0,-2-1-100 16,-14 2 88-16,-8 0-88 0,-6 0 88 0,-9 0-88 15,8 2-8-15,-2-2 8 0,-2 3-7 0,-1 1 7 16,0-1-97-16,4-3 97 0,-8 3-96 0,0-3 96 15,1 0-117-15,2-3 117 0,-5 3-117 0,-1 0 117 0,1-3-137 16,1 3 137-16,-6-4-136 0,-4 2 136 0,2 1 30 16,-2-1-30-16,-5 2 30 0,9 0-30 0,-9 0 9 15,0 0-9-15,0 0 10 0,0 0-10 16,0 0-79-16,0 0 79 0,0 0-79 0,0 0 79 0,0 0-290 16</inkml:trace>
  <inkml:trace contextRef="#ctx0" brushRef="#br0" timeOffset="34697.67">14299 5766 247 0,'0'0'0'0,"-7"0"0"0,-2-1 0 15,0 1 242-15,0 0-242 0,1-2 242 0,-1-1-242 16,0 3 206-16,-3-6-206 0,7 5 206 0,1 1-206 0,-4 1 147 16,-1 5-147-16,2-3 148 0,0 0-148 0,0 3 76 15,-2 0-76-15,9-6 76 0,-9 9-76 0,9-9 37 16,-5 12-37-16,5-12 38 0,0 0-38 0,0 0 0 16,0 0 0-16,5 5 0 0,2 6 0 0,7 2-8 15,-1 6 8-15,-3-7-8 0,-3-3 8 0,5 3-10 16,2-2 10-16,4 7-10 0,-1 2 10 0,4 2-52 0,-2 3 52 15,-6-2-51-15,-6-7 51 0,10 23-1072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48:09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9328 8784 1692 0,'0'0'0'0,"-24"0"0"0,-15 0 0 15,8 0 234-15,-3 3-234 0,3-3 235 0,-2 0-235 16,-2 2 179-16,0-1-179 0,0 1 179 0,0-2-179 15,5 4 127-15,-3-1-127 0,3 4 128 0,1 3-128 0,3 2 24 16,3 0-24-16,-2 4 25 0,6 3-25 0,2 1 3 16,1 4-3-16,2-2 3 0,2 3-3 0,3 0 7 15,0 4-7-15,4 1 8 0,2-3-8 0,-1 9 12 16,4 7-12-16,4 0 13 0,1 2-13 0,4-4 3 16,3 2-3-16,-4-12 4 0,5-7-4 0,8 3 20 15,5-3-20-15,4 0 20 0,10 0-20 0,3-5 0 0,8 2 0 16,-12-6 1-16,-13-6-1 0,16 3 3 0,1 0-3 15,1 0 4-15,-2 3-4 0,5-3 31 0,-1-2-31 16,-22-3 31-16,-19-5-31 0,8 0 8 0,-8-1-8 16,24-1 9-16,17 0-9 0,-11-1 6 0,-4-1-6 0,-6 0 6 15,-11 2-6-15,-2-1 50 0,-3-5-50 0,-6-4 51 16,-6-5-51-16,-1-3 65 0,1 0-65 0,-4-3 66 16,-4-5-66-16,-3 1 4 0,-3-8-4 0,-6 2 5 15,-1-7-5-15,-3-3 9 0,1-4-9 0,-4 3 9 16,4 2-9-16,-3 1 44 0,-1-3-44 0,4 8 45 15,-4 3-45-15,-3 2 5 0,-4 5-5 0,-5 0 5 16,-2 9-5-16,6-1 2 0,0 1-2 0,-3 6 2 16,5-1-2-16,1 8-2 0,-4 4 2 0,8 3-2 15,1 3 2-15,-5 8-56 0,2 5 56 0,2 3-55 16,-3 3 55-16,3 12 3 0,-2 13-3 0,10 5 3 16,2 1-3-16,-3 21-27 0,1 14 27 0,9-6-27 0,10-1 27 15,1 0 0-15,6 0 0 0,15-11 0 16,8-6 0-16,4-6 9 0,5-4-9 0,3-8 10 0,2-8-10 15,-1-2 3-15,-1-3-3 0,-10-16 4 0,-5-12-4 16,12-1-5-16,7-2 5 0,-4-2-4 0,1-5 4 16,13-7 39-16,4-7-39 0,-4-6 40 0,-1-6-40 0,14-13-13 15,5-11 13-15,-11 7-13 0,-1-7 13 0,-4-1 31 16,-7-2-31-16,-12-9 31 0,-9-2-31 0,0 1 2 16,-5-2-2-16,-7 1 2 0,-7 1-2 0,-1-8 0 15,-3-4 0-15,-12 6 0 0,-8 2 0 0,1 4 33 16,2-1-33-16,-12 21 33 0,-7 14-33 0,-6 2-9 15,-1 3 9-15,-2 8-9 0,-5 4 9 0,3 9-30 0,-3 11 30 16,-9 11-30-16,-5 3 30 0,-12 28-41 0,-13 21 41 0,14 7-40 16,6 10 40-16,3 6-326 0,11 11 326 0,5 5-325 15,5 10 325-15,-46 112-1814 0</inkml:trace>
  <inkml:trace contextRef="#ctx0" brushRef="#br0" timeOffset="864.57">12773 9074 1278 0,'0'0'0'0,"0"0"0"16,-26 8 0-16,26-8 285 0,0 0-285 0,-28 0 285 15,-10-5-285-15,38 5 225 0,0 0-225 0,-39 3 226 0,1 6-226 16,38-9 71-16,0 0-71 0,-30 24 72 0,-1 10-72 15,31-34 95-15,0 0-95 0,-25 52 96 0,8 17-96 16,17-69 0-16,0 0 0 0,-18 96 0 0,4 26 0 0,14-122 42 16,0 0-42-16,0 130 42 0,6 14-42 15,-6-144 89-15,0 0-89 0,21 143 89 0,10-1-89 16,-31-142 43-16,0 0-43 0,47 127 43 0,16-15-43 0,-63-112 28 16,0 0-28-16,72 91 28 0,8-19-28 0,-80-72 52 15,0 0-52-15,94 46 53 0,15-25-53 0,-109-21 15 16,0 0-15-16,103-6 16 0,2-25-16 0,-105 31 22 15,0 0-22-15,110-51 23 0,5-25-23 0,-115 76 50 16,0 0-50-16,100-99 51 0,-16-23-51 0,-84 122-16 0,0 0 16 16,75-134-15-16,-14-13 15 0,-61 147 12 0,0 0-12 15,38-143 13-15,-20-1-13 0,-18 144 0 0,0 0 0 16,-9-142 0-16,-22-6 0 0,31 148-9 0,0 0 9 0,-51-124-9 16,-26 18 9-16,77 106 0 0,0 0 0 0,-86-79 0 15,-13 31 0-15,99 48-5 0,0 0 5 16,-105-12-4-16,-9 36 4 0,114-24 0 0,0 0 0 0,-111 52 0 15,-3 26 0-15,114-78-6 0,0 0 6 0,-112 112-5 16,-3 29 5-16,115-141-174 0,0 0 174 0,-105 149-173 16,2 9 173-16,-110 147-2093 0</inkml:trace>
  <inkml:trace contextRef="#ctx0" brushRef="#br0" timeOffset="2514.91">12342 12897 539 0,'0'0'0'0,"0"0"0"0,0 0 0 0,0 0 312 15,-26-1-312-15,12 1 312 0,1-2-312 0,-8 2 229 16,0 0-229-16,-1 2 230 0,-3-1-230 0,-1 5 179 15,0 0-179-15,0 5 179 0,1 1-179 0,3 5 126 16,1 3-126-16,3 3 127 0,1 2-127 0,-1 5 94 0,6 1-94 16,3 10 94-16,0 5-94 0,4 6 79 0,5 2-79 15,5 3 79-15,1 1-79 0,13 20 85 0,12 11-85 16,4-3 85-16,11 3-85 0,6-5 41 0,4-3-41 16,0 1 41-16,0 1-41 0,5-8 3 0,4 1-3 0,5-15 4 15,5-11-4-15,-5-5 52 0,-2-9-52 0,-4-9 52 16,-3-8-52-16,-1-7 6 0,-2-8-6 0,4-4 7 15,3-7-7-15,-7-5 20 0,-4-4-20 0,-14-3 20 16,-5-3-20-16,2-7 9 0,1-5-9 0,11-18 9 16,10-11-9-16,-11-3 50 0,-1-2-50 0,-12 6 51 15,-6 2-51-15,-6-7 22 0,-5-3-22 0,-6-4 22 16,-5-3-22-16,-2 1 30 0,-8 0-30 0,1 1 30 16,-2-1-30-16,-3 3-2 0,-5 1 2 0,2 8-1 15,-6 7 1-15,2 15 9 0,-3 5-9 0,-6 0 9 16,2 4-9-16,-14 2-4 0,-5 5 4 0,0-1-3 15,-4 3 3-15,-3 3-14 0,-6 8 14 0,-20 4-13 0,-13 4 13 16,-5 8-74-16,-3 8 74 0,0 1-73 0,-1 5 73 16,-8 3-156-16,-9 4 156 0,22 2-156 0,4 3 156 15,-5 7-359-15,0 4 359 0,9 1-359 0,7 4 359 16,-80 41-1367-16</inkml:trace>
  <inkml:trace contextRef="#ctx0" brushRef="#br0" timeOffset="3439.32">6969 11149 639 0,'0'0'0'16,"0"0"0"-16,-35 6 0 0,35-6 239 0,0 0-239 0,-24 6 240 16,-11-6-240-16,35 0 162 0,0 0-162 0,-38 0 163 15,-6 0-163-15,44 0 147 0,0 0-147 0,-42-7 148 16,-2 2-148-16,44 5 82 0,0 0-82 0,-38-9 82 16,-4 0-82-16,42 9 43 0,0 0-43 0,-32-5 43 15,3 0-43-15,29 5 0 0,0 0 0 0,-23 9 1 16,2 10-1-16,21-19 4 0,0 0-4 0,-17 32 5 15,8 14-5-15,9-46 53 0,0 0-53 0,-4 69 53 16,4 15-53-16,0-84 37 0,0 0-37 0,16 113 38 16,12 27-38-16,-28-140 58 0,0 0-58 0,51 116 58 0,13-4-58 15,-64-112 44-15,0 0-44 0,77 79 45 0,14-26-45 16,-91-53 31-16,0 0-31 0,100 21 31 0,12-34-31 16,-112 13 61-16,0 0-61 0,106-39 62 0,2-31-62 0,-108 70 13 15,0 0-13-15,103-69 14 0,-3-15-14 0,-100 84 67 16,0 0-67-16,94-91 68 0,-8-12-68 0,-86 103 0 15,0 0 0-15,68-100 0 0,-15 1 0 0,-53 99 11 16,0 0-11-16,40-107 11 0,-16-7-11 0,-24 114 18 16,0 0-18-16,14-109 18 0,-10 3-18 0,-4 106 43 15,0 0-43-15,-14-106 43 0,-11-4-43 0,25 110 3 0,0 0-3 16,-43-93 3-16,-22 12-3 0,65 81 1 16,0 0-1-16,-68-55 2 0,-14 18-2 0,82 37-1 0,0 0 1 15,-81-2 0-15,3 31 0 0,78-29-181 0,0 0 181 16,-88 77-180-16,-1 44 180 0,-87 72-1787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0:17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15604 9486 1647 0,'0'0'0'0,"0"0"0"0,22 0 0 0,-15 0 325 0,-3-4-325 16,-4 4 325-16,0-8-325 0,0 8 252 0,-4-11-252 0,4 11 252 15,0 0-252-15,0 0 135 0,0 0-135 0,0 0 135 16,0 0-135-16,0 0 39 0,0 0-39 0,0 0 39 15,0 12-39-15,0 0 69 0,0 4-69 0,0-3 70 16,0-1-70-16,-3 9 13 0,3-2-13 0,-4 1 14 16,4-4-14-16,0 5 0 0,-1-3 0 0,1 0 0 15,1-3 0-15,3 0 18 0,1 3-18 0,-3-12 18 16,-2-4-18-16,0-2 30 0,0 0-30 0,10-2 30 16,8-4-30-16,5-3-1 0,5-6 1 0,-2-3 0 15,0-4 0-15,4-2 38 0,-4-5-38 0,4 0 39 16,-1-4-39-16,1 1 0 0,5-1 0 0,0-7 0 0,3-2 0 15,3-7-16-15,4-2 16 0,9 0-15 0,9-8 15 16,-19 18 40-16,-11 10-40 0,-3 10 40 0,-8 3-40 16,1 0-44-16,-4 5 44 0,-7 4-44 0,-6 6 44 15,2-2 25-15,-6-1-25 0,-2 6 26 0,0 0-26 0,0 0-162 16,0 0 162-16,0 0-161 0,0 0 161 0,0 0-421 16,0 0 421-16,0 0-421 0,-9 12 421 0,1 0-1586 15</inkml:trace>
  <inkml:trace contextRef="#ctx0" brushRef="#br0" timeOffset="484.34">15737 9879 1815 0,'0'0'0'0,"8"0"0"16,6-6 0-16,-14 6 292 0,0 0-292 0,0 0 293 16,0 0-293-16,0 0 219 0,-5 11-219 0,2-1 220 15,-3 2-220-15,3 2 143 0,-2-2-143 0,3-2 144 0,0-1-144 16,2 1 73-16,2-2-73 0,1 1 74 15,1 0-74-15,-1-2 44 0,3-1-44 0,-6-6 45 0,5 7-45 16,-5-7 31-16,8 4-31 0,-1-4 31 0,2-2-31 16,5-1 14-16,4-6-14 0,3-6 15 0,5-6-15 15,0-1 58-15,2-2-58 0,2-7 59 0,1-2-59 0,8-10-23 16,1-1 23-16,5-5-22 0,4 0 22 0,12-8 33 16,11-3-33-16,-16 5 34 0,0 7-34 0,-16 14-15 15,-9 8 15-15,1-1-15 0,-9 2 15 0,1 3 1 16,-7 5-1-16,-3-2 2 0,-7 4-2 0,2 3-3 15,0 3 3-15,-4 1-2 0,-1-3 2 0,-4 6 18 16,0-4-18-16,0 9 18 0,0 0-18 0,0 0 0 16,0 0 0-16,0 0 0 0,-13 13 0 0,5-1-66 0,-1 5 66 15,0-7-65-15,4-1 65 0,1 3-753 0,-4 0 753 0,-1 6-752 16,0 10 752-16,-12 20-1222 0</inkml:trace>
  <inkml:trace contextRef="#ctx0" brushRef="#br0" timeOffset="11178.17">24768 6161 1715 0,'0'0'0'0,"0"0"0"16,-6 31 0-16,6-31 248 0,0 0-248 0,0 0 248 15,-1 9-248-15,-1 1 160 0,-2 4-160 0,3 5 160 0,-3 5-160 16,4-24 125-16,0 0-125 0,0 39 126 0,-3 9-126 15,1 0 0-15,0 4 0 0,0 3 1 0,2 3-1 16,2-5 53-16,-4-1-53 0,1-1 53 0,-1-3-53 16,-2-1 39-16,1-6-39 0,-1-2 39 0,3-4-39 0,-1 4 44 15,2 6-44-15,0-11 45 0,-2-1-45 0,2-3 2 16,-2 3-2-16,2-9 3 0,-1-12-3 0,1 4 57 16,-2-1-57-16,0-3 57 0,-1 0-57 0,1-3-16 15,0-1 16-15,2-1-15 0,2-2 15 0,-2-5-182 16,0 0 182-16,0 0-182 0,-2-8 182 0,0-1-532 15,-1-3 532-15,3-2-531 0,0 1 531 0,-4-15-1095 0</inkml:trace>
  <inkml:trace contextRef="#ctx0" brushRef="#br0" timeOffset="11846.17">24673 6144 1491 0,'0'0'0'0,"0"0"0"0,-2-10 0 0,2 5 218 0,-1-4-218 16,1 9 218-16,0 0-218 0,0 0 182 0,0 0-182 15,0 0 183-15,-2 9-183 0,-2-4 108 0,-1 5-108 16,-2 11 108-16,2 6-108 0,-4-3 33 0,1 0-33 0,2-3 33 16,1-6-33-16,0 4 9 0,1-3-9 0,1-8 10 15,1-3-10-15,-3 6 28 0,0-3-28 0,3-1 28 16,0-2-28-16,-1 2-1 0,-1-2 1 0,4-5 0 15,-5 9 0-15,5-9 19 0,-5 1-19 0,5-1 20 16,-9-10-20-16,9 2 0 0,0-4 0 0,3 0 0 16,3-4 0-16,-5-3 25 0,6-1-25 0,-1 1 26 15,2 2-26-15,1-4-27 0,2-5 27 0,-1 9-27 16,2 5 27-16,-3-3 12 0,0-4-12 0,-2 10 13 16,0 4-13-16,0 2 66 0,0-4-66 0,-7 7 66 15,10 0-66-15,-10 0 97 0,9 1-97 0,-9-1 97 16,9 14-97-16,-4-7 73 0,0-2-73 0,2 7 73 0,2 4-73 15,0-4 0-15,-2-2 0 0,3 4 0 0,1 5 0 16,-3-7 54-16,-1 3-54 0,2-3 55 0,1 3-55 16,-1-3-52-16,-2 1 52 0,2-5-51 0,-2-4 51 15,2 1-596-15,-2 2 596 0,1-4-596 0,-1 6 596 16,9 3-1288-16</inkml:trace>
  <inkml:trace contextRef="#ctx0" brushRef="#br0" timeOffset="16913.13">21764 9788 1927 0,'0'0'0'0,"25"12"0"0,10 8 0 16,-35-20 192-16,0 0-192 0,80 35 193 0,35 13-193 16,-115-48 131-16,0 0-131 0,140 53 131 0,28 14-131 15,-168-67 82-15,0 0-82 0,188 77 82 0,22 10-82 16,-210-87-6-16,0 0 6 0,241 100-5 0,28 1 5 16,-269-101-49-16,0 0 49 0,254 103-48 0,-3 0 48 0,-251-103-155 15,0 0 155-15,213 83-155 0,-22-15 155 0,-191-68-587 16,0 0 587-16,159 53-587 0,-33-17 587 0,157 54-653 15</inkml:trace>
  <inkml:trace contextRef="#ctx0" brushRef="#br0" timeOffset="17398.93">23759 9141 1939 0,'0'0'0'0,"9"8"0"0,7 8 0 0,-16-16 210 16,0 0-210-16,-12 12 210 0,-18-6-210 0,30-6 135 0,0 0-135 16,-30 30 136-16,-6 13-136 0,36-43 26 0,0 0-26 15,-41 54 26-15,-4 19-26 0,45-73 57 0,0 0-57 16,-65 120 57-16,-10 41-57 0,75-161 35 0,0 0-35 0,-112 199 36 16,-26 47-36-16,138-246 34 0,0 0-34 15,-197 305 34-15,-53 54-34 0,250-359-54 0,0 0 54 0,-278 384-54 16,-36 33 54-16,-278 383-2047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48:5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3631 3041 1132 0,'0'0'0'0,"0"0"0"16,15-27 0-16,-15 27 174 0,0 0-174 0,11-16 175 15,1 2-175-15,-12 14 60 0,0 0-60 0,16-13 61 16,1 4-61-16,-17 9 85 0,0 0-85 0,18-5 85 16,4 2-85-16,-22 3 77 0,0 0-77 0,21-4 78 15,-3 4-78-15,-18 0 102 0,0 0-102 0,26 9 103 16,4 6-103-16,-30-15 98 0,0 0-98 0,47 23 98 15,9 6-98-15,-56-29 87 0,0 0-87 0,61 31 88 0,11 1-88 16,-72-32 55-16,0 0-55 0,94 31 56 0,23-2-56 16,-117-29 52-16,0 0-52 0,115 26 53 0,11-9-53 0,-126-17 0 15,0 0 0-15,124 9 0 0,-2-6 0 16,-122-3 46-16,0 0-46 0,128 4 46 0,3-8-46 0,-131 4 0 16,0 0 0-16,136-5 1 0,6-2-1 0,-142 7-3 15,0 0 3-15,141-8-2 0,3-4 2 0,-144 12 2 16,0 0-2-16,143-12 3 0,2 1-3 0,-145 11-1 15,0 0 1-15,150-12 0 0,-3 4 0 0,-147 8 5 16,0 0-5-16,147-12 5 0,-6-4-5 0,-141 16 1 16,0 0-1-16,142-15 1 0,-3-2-1 0,-139 17 0 0,0 0 0 15,132-12 0-15,-7 3 0 0,-125 9-2 0,0 0 2 16,121-7-1-16,-9 4 1 0,-112 3-1 0,0 0 1 0,106 0 0 16,-4 3 0-16,-102-3-6 0,0 0 6 0,106 4-5 15,-3-1 5-15,-103-3 1 0,0 0-1 0,96 12 2 16,-1 5-2-16,-95-17 35 0,0 0-35 0,92 12 36 15,-4 4-36-15,-88-16-38 0,0 0 38 0,77 15-37 16,-4-3 37-16,-73-12 5 0,0 0-5 0,73 12 5 16,-5-3-5-16,-68-9-1 0,0 0 1 15,74 12 0-15,-1-2 0 0,-73-10 3 16,0 0-3-16,77 9 3 0,-4-6-3 0,-73-3 7 0,0 0-7 0,70 2 8 16,-2 1-8-16,-68-3 3 0,0 0-3 0,69 4 4 15,-5-1-4-15,-64-3 3 0,0 0-3 0,74 0 3 16,4 0-3-16,-78 0 17 0,0 0-17 0,72-3 17 0,-2-1-17 15,-70 4-5-15,0 0 5 0,68 0-5 16,-7 0 5-16,-61 0 5 0,0 0-5 0,70 0 5 16,3 4-5-16,-73-4-2 0,0 0 2 0,77 0-1 15,5 0 1-15,-82 0 0 0,0 0 0 16,81-4 0-16,1-1 0 0,-82 5-5 0,0 0 5 16,85-3-4-16,3-4 4 0,-88 7 1 0,0 0-1 0,85-9 2 0,3-3-2 0,-88 12 5 15,0 0-5-15,89-8 5 0,-4-4-5 0,-85 12-1 16,0 0 1-16,83-12-1 0,-3-1 1 0,-80 13-2 15,0 0 2-15,79-10-1 0,-3-5 1 0,-76 15-2 16,0 0 2-16,74-5-1 0,-1-2 1 0,-73 7 0 0,0 0 0 16,70-2 0-16,2 2 0 0,-72 0 9 15,0 0-9-15,66 5 9 0,2 2-9 0,-68-7 0 0,0 0 0 16,61 9 0-16,-1-1 0 0,-60-8 1 0,0 0-1 0,61 7 2 16,2 2-2-16,-63-9 0 0,0 0 0 0,52 7 0 15,-8-2 0-15,-44-5 0 0,0 0 0 0,51 0 0 16,-1 0 0-16,-50 0-5 0,0 0 5 0,70 0-4 15,16 0 4-15,-86 0-1 0,0 0 1 0,78 0 0 16,3 0 0-16,-81 0-1 0,0 0 1 0,75 3 0 16,-2 1 0-16,-73-4 1 0,0 0-1 0,72 5 2 15,-7 2-2-15,-65-7 0 0,0 0 0 0,69 5 0 16,3 2 0-16,-72-7 2 0,0 0-2 0,68 5 3 16,2 2-3-16,-70-7 0 0,0 0 0 0,65 3 0 15,1-3 0-15,-66 0 0 0,0 0 0 0,72 0 0 16,5-3 0-16,-77 3 1 0,0 0-1 0,73-4 2 0,2-4-2 15,-75 8-1-15,0 0 1 0,75-16-1 0,-1-3 1 16,-74 19 0-16,0 0 0 0,75-20 0 0,5-4 0 16,-80 24 0-16,0 0 0 0,73-21 0 0,-3-1 0 15,-70 22 3-15,0 0-3 0,69-21 4 0,-1 6-4 16,-68 15 0-16,0 0 0 0,68-12 0 0,5 0 0 0,-73 12 0 16,0 0 0-16,74-12 0 0,1 3 0 0,-75 9 0 15,0 0 0-15,71-7 0 0,-1 2 0 0,-70 5 0 16,0 0 0-16,72-7 0 0,-4 2 0 0,-68 5-2 15,0 0 2-15,70-3-2 0,-2-1 2 0,-68 4 0 16,0 0 0-16,65-5 0 0,-4 2 0 0,-61 3 0 16,0 0 0-16,49-4 1 0,-9-3-1 0,-40 7 0 15,0 0 0-15,49-1 0 0,-2-3 0 0,-47 4 0 0,0 0 0 16,52-3 0-16,4-1 0 0,-56 4 21 0,0 0-21 16,68-5 21-16,9 2-21 0,-77 3-1 0,0 0 1 0,74-9-1 15,-4 6 1-15,-70 3-1 0,0 0 1 0,71-9 0 16,3 0 0-16,-74 9-1 0,0 0 1 0,66-6 0 15,0-1 0-15,-66 7-4 0,0 0 4 0,53-2-3 16,-10-1 3-16,-43 3-2 0,0 0 2 0,49-4-2 16,2 4 2-16,-51 0-2 0,0 0 2 0,72-3-1 15,13 3 1-15,-85 0-1 0,0 0 1 0,79 0-1 16,-4-2 1-16,-75 2-4 0,0 0 4 0,77 0-3 16,0-3 3-16,-77 3-2 0,0 0 2 0,77-4-2 15,1 4 2-15,-78 0 0 0,0 0 0 0,75-5 1 16,-3-2-1-16,-72 7 0 0,0 0 0 0,72-5 0 15,-6-2 0-15,-66 7 4 0,0 0-4 0,68-5 4 16,0-2-4-16,-68 7-2 0,0 0 2 0,69-3-1 0,-5-2 1 16,-64 5 2-16,0 0-2 0,53-4 3 0,-11 4-3 15,-42 0-1-15,0 0 1 0,45 0 0 0,0 0 0 16,-45 0 1-16,0 0-1 0,44 0 2 0,-2 4-2 0,-42-4-6 16,0 0 6-16,35 5-6 0,0-2 6 0,-35-3-5 15,0 0 5-15,31 4-4 0,-3-1 4 0,-28-3 5 16,0 0-5-16,26 2 5 0,-5 5-5 0,-21-7-2 15,0 0 2-15,21 3-1 0,-1 6 1 0,-20-9 0 16,0 0 0-16,19 8 0 0,4-4 0 0,-23-4-1 16,0 0 1-16,19 5-1 0,0-2 1 0,-19-3-1 15,0 0 1-15,19 4-1 0,-1-1 1 0,-18-3 0 0,0 0 0 16,21 2 0-16,0-2 0 0,-21 0 0 0,0 0 0 16,24 0 0-16,2 0 0 0,-26 0-1 0,0 0 1 15,26 0 0-15,-1 0 0 0,-25 0 0 0,0 0 0 0,26 0 0 16,0 3 0-16,-26-3-2 0,0 0 2 0,27 0-2 15,-1 0 2-15,-26 0 5 0,0 0-5 0,26 0 6 16,4-3-6-16,-30 3 0 0,0 0 0 0,26-2 0 16,4 2 0-16,-30 0 1 0,0 0-1 0,26-3 1 15,3 3-1-15,-29 0 1 0,0 0-1 0,25-4 2 16,1 4-2-16,-26 0 1 0,0 0-1 0,26 0 1 16,-3 0-1-16,-23 0 0 0,0 0 0 0,23 0 0 15,-2-3 0-15,-21 3 0 0,0 0 0 0,19 0 1 16,0-2-1-16,-19 2 0 0,0 0 0 0,16 0 0 15,-4 0 0-15,-12 0 2 0,0 0-2 0,11 0 2 16,-3 0-2-16,-8 0-7 0,0 0 7 0,7 0-6 0,-1 0 6 16,-6 0 1-16,0 0-1 0,0 0 1 0,5 0-1 15,-5 0 0-15,0 0 0 0,0 0 0 0,0 0 0 16,0 0 1-16,0 0-1 0,0 0 1 0,0 0-1 0,0 0-25 16,0 0 25-16,0 0-24 0,7 2 24 15,-7-2 1-15,0 0-1 0,0 0 2 0,9 7-2 0,-9-7 0 16,0 0 0-16,0 0 0 0,0 0 0 0,0 0 2 15,0 0-2-15,0 0 2 0,0 0-2 0,0 0-2 16,0 0 2-16,0 0-1 0,3 5 1 0,-3-5-2 16,0 0 2-16,0 0-2 0,7 7 2 0,-7-7-2 15,0 0 2-15,0 0-2 0,7 6 2 0,-7-6 7 16,0 0-7-16,0 0 7 0,0 0-7 0,0 0 1 0,0 0-1 16,0 0 2-16,0 0-2 0,0 0 0 0,0 0 0 15,0 0 0-15,0 0 0 0,0 0-1 0,0 0 1 16,0 0 0-16,0 0 0 0,0 0 1 0,0 0-1 0,0 0 1 15,0 0-1-15,0 0-1 0,0 0 1 0,0 0-1 16,0 0 1-16,0 0 33 0,0 0-33 0,0 0 34 16,0 0-34-16,0 0-31 0,0 0 31 0,0 0-31 15,0 0 31-15,0 0 27 0,0 0-27 0,0 0 27 16,0 0-27-16,0 0-38 0,0 0 38 0,0 0-38 16,0 0 38-16,0 0-120 0,0 0 120 0,0 0-119 15,-9 0 119-15,9 0-241 0,0 0 241 0,-14 2-241 16,-5 2 241-16,-12-1-1485 0</inkml:trace>
  <inkml:trace contextRef="#ctx0" brushRef="#br0" timeOffset="1716.76">22671 1212 1199 0,'0'0'0'0,"0"0"165"0,0 0-165 0,-33-33 165 16,-25-22-165-16,58 55 145 0,0 0-145 0,-58-51 146 15,-6-13-146-15,64 64 103 0,0 0-103 0,-72-63 104 16,-8-8-104-16,80 71 37 0,0 0-37 0,-95-56 38 16,-13 4-38-16,108 52 12 0,0 0-12 0,-112-43 12 15,-8 11-12-15,120 32 81 0,0 0-81 0,-121-28 82 16,-3 4-82-16,124 24 0 0,0 0 0 0,-115-19 0 15,1 6 0-15,114 13 39 0,0 0-39 0,-112-12 40 16,8 1-40-16,104 11 65 0,0 0-65 0,-105-5 66 16,0-2-66-16,105 7 49 0,0 0-49 0,-110-5 50 15,-2 2-50-15,112 3-4 0,0 0 4 0,-112 3-3 16,0 2 3-16,112-5 46 0,0 0-46 0,-113 11 47 0,-1 1-47 16,114-12 0-16,0 0 0 0,-106 12 0 0,3 5 0 15,103-17 16-15,0 0-16 0,-100 24 17 0,6-2-17 0,94-22 1 16,0 0-1-16,-89 33 2 0,5 6-2 0,84-39-13 15,0 0 13-15,-81 48-13 0,1 7 13 0,80-55 3 16,0 0-3-16,-75 52 3 0,-4-1-3 0,79-51 1 16,0 0-1-16,-68 48 2 0,5-5-2 0,63-43 46 15,0 0-46-15,-57 45 46 0,2-1-46 0,55-44 38 16,0 0-38-16,-45 50 38 0,5 7-38 0,40-57 4 0,0 0-4 16,-37 63 4-16,4 4-4 0,33-67 2 15,0 0-2-15,-30 57 2 0,4-6-2 0,26-51 5 0,0 0-5 16,-30 55 5-16,-1 3-5 0,31-58 2 0,0 0-2 15,-28 73 2-15,0 11-2 0,28-84 17 0,0 0-17 0,-21 79 17 16,0-4-17-16,21-75 15 0,0 0-15 0,-12 76 15 16,1-1-15-16,11-75 16 0,0 0-16 0,-7 84 17 15,6 7-17-15,1-91 9 0,0 0-9 0,8 79 9 16,3-7-9-16,-11-72 39 0,0 0-39 0,16 71 40 16,1-4-40-16,-17-67-1 0,0 0 1 0,23 72 0 15,5 0 0-15,-28-72 22 0,0 0-22 0,38 67 23 16,8-11-23-16,-46-56 15 0,0 0-15 0,52 59 15 15,9-3-15-15,-61-56 18 0,0 0-18 0,65 64 18 16,5-1-18-16,-70-63 40 0,0 0-40 0,73 59 40 16,4-3-40-16,-77-56 42 0,0 0-42 0,79 47 42 15,1-15-42-15,-80-32 0 0,0 0 0 0,85 31 0 16,3-14 0-16,-88-17 0 0,0 0 0 0,94 19 0 0,6-10 0 16,-100-9 49-16,0 0-49 0,103 10 50 0,3-5-50 15,-106-5-36-15,0 0 36 0,114 7-35 0,3-2 35 16,-117-5 20-16,0 0-20 0,119 0 20 0,1 0-20 0,-120 0 6 15,0 0-6-15,123 0 6 0,4 0-6 0,-127 0 0 16,0 0 0-16,124 0 1 0,2-5-1 0,-126 5 0 16,0 0 0-16,121-3 0 0,-4-6 0 0,-117 9 3 15,0 0-3-15,110-12 3 0,-5 2-3 0,-105 10-13 16,0 0 13-16,99-17-12 0,-1 1 12 0,-98 16 38 0,0 0-38 16,98-24 38-16,-2-7-38 0,-96 31-13 15,0 0 13-15,101-39-13 0,4-13 13 0,-105 52 12 0,0 0-12 16,94-48 12-16,-1-3-12 0,-93 51-49 0,0 0 49 15,87-48-48-15,-6-7 48 0,-81 55 50 0,0 0-50 16,71-60 51-16,-8-4-51 0,-63 64-44 0,0 0 44 16,54-72-44-16,-10-10 44 0,-44 82 8 0,0 0-8 0,32-72 8 15,-10-4-8-15,-22 76-10 0,0 0 10 0,18-70-10 16,-8-2 10-16,-10 72-1 0,0 0 1 0,13-83 0 16,-5-1 0-16,-8 84 30 0,0 0-30 0,11-79 30 15,3 7-30-15,-14 72-21 0,0 0 21 0,10-67-21 16,2 7 21-16,-12 60 8 0,0 0-8 0,11-60 8 15,-2 5-8-15,-9 55-46 0,0 0 46 0,5-44-45 16,-2 4 45-16,-3 40 33 0,0 0-33 0,0-34 34 16,-3-2-34-16,3 36-36 0,0 0 36 0,-4-33-36 15,-1 2 36-15,5 31 1 0,0 0-1 0,-9-32 1 16,-1-3-1-16,10 35-2 0,0 0 2 0,-7-32-1 0,0-8 1 16,3 8-21-16,3 1 21 0,-3 7-21 0,4 3 21 15,0 21 28-15,0 0-28 0,-2-22 28 0,1-2-28 16,1 24-1-16,0 0 1 0,-2-24 0 0,-3-4 0 15,5 28 13-15,0 0-13 0,-9-24 13 16,-1-3-13-16,10 27-13 0,0 0 13 0,-18-29-12 0,-5 1 12 16,-1 1 0-16,-2 6 0 0,-11-3 0 0,-7 2 0 0,-6-7-11 15,-8-6 11-15,-28-6-10 0,-20-5 10 0,106 46-147 16,0 0 147-16,-175-52-147 0,-52-3 147 0,-5 14-450 16,-22 5 450-16,-3 9-450 0,-8 11 450 0,-256-27-1439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6:56:47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 7735 415 0,'0'0'0'0,"0"0"243"16,-9 0-243-16,9 0 244 0,-8 0-244 0,8 0 158 16,-7 0-158-16,7 0 158 0,0 0-158 0,0 0 139 0,-9 9-139 15,9-9 139-15,-12 8-139 0,3-1 95 0,0 2-95 16,0 3 95-16,1 0-95 0,-1 6 56 0,4 0-56 0,-4 6 57 16,0 3-57-16,2 4 74 0,2-2-74 0,-4 2 75 15,4-3-75-15,2-4 42 0,-6 0-42 0,5-4 42 16,-1 3-42-16,-4 1 37 0,1-4-37 0,1 2 38 15,1 1-38-15,3-1 34 0,1 2-34 0,-1-3 34 16,3 1-34-16,-4 2 7 0,-1-5-7 0,1 3 8 16,4 1-8-16,-1-5 42 0,-3 3-42 0,1-6 42 15,3 3-42-15,0-8 19 0,0-2-19 0,0-8 20 16,-13 9-20-16,13-9 41 0,0 0-41 0,0 0 42 16,0 0-42-16,0 0 61 0,7-5-61 0,-7 5 61 15,13-12-61-15,-5 2 8 0,1-6-8 0,2 1 8 16,4 1-8-16,-1-8 1 0,7-2-1 0,-3 3 1 15,-2 2-1-15,3-1 56 0,5-1-56 0,-6 2 57 0,-1 4-57 16,4-2 0-16,9 1 0 0,-7-5 0 0,3 3 0 16,12-6 1-16,6 0-1 0,-7 3 2 0,-11 5-2 15,12-11 7-15,2 0-7 0,-1-6 7 0,-4-1-7 0,3 1 2 16,-3 0-2-16,-2 4 3 0,-3 4-3 0,5 0 41 16,3 1-41-16,-3 6 42 0,-5-3-42 15,1 2-3-15,-1 2 3 0,-4 3-3 0,-5 2 3 0,6-2 34 16,-3-1-34-16,-1 3 34 0,-2 2-34 0,1-2-20 15,3 0 20-15,-4 0-19 0,-4 0 19 0,1-2 20 16,-1 0-20-16,1 2 20 0,-4 0-20 0,-2 7-10 16,-3-5 10-16,-1 5-9 0,-4-2 9 0,-4 7-34 0,0 0 34 15,0 0-34-15,0 0 34 0,0 0-203 0,-9 12 203 16,0-2-202-16,1-5 202 0,-10 14-1634 0</inkml:trace>
  <inkml:trace contextRef="#ctx0" brushRef="#br0" timeOffset="933.27">1048 9149 1334 0,'0'0'0'16,"0"0"173"-16,0 0-173 0,0 21 174 0,4 16-174 0,-4-37 148 15,0 0-148-15,3 33 149 0,-1 0-149 0,-2-33 72 16,0 0-72-16,7 34 73 0,-2 2-73 0,-5-36 68 15,0 0-68-15,4 40 68 0,1-1-68 0,-5-39 16 16,0 0-16-16,0 43 17 0,-2 3-17 0,2-46 33 16,0 0-33-16,-3 50 34 0,-2-2-34 0,5-48 47 15,0 0-47-15,-4 40 48 0,-3-1-48 0,7-39 67 16,0 0-67-16,-2 27 67 0,-1-6-67 0,3-21 58 0,0 0-58 16,3 10 58-16,3-11-58 0,-6 1 47 0,0 0-47 0,12-17 48 15,2-18-48-15,-14 35 32 0,0 0-32 0,29-41 32 16,5-9-32-16,-34 50 44 0,0 0-44 0,64-65 44 15,20-17-44-15,-84 82 4 0,0 0-4 0,89-88 5 16,9-8-5-16,-98 96 18 0,0 0-18 0,100-88 19 16,4 6-19-16,-104 82 8 0,0 0-8 0,98-69 9 15,-3 11-9-15,-95 58 1 0,0 0-1 0,85-57 1 16,-6 9-1-16,-79 48 0 0,0 0 0 0,65-34 1 16,-15 5-1-16,-50 29 0 0,0 0 0 0,35-19 1 15,-14 10-1-15,-21 9-30 0,0 0 30 0,14 24-30 16,-14 26 30-16,0-50-451 0,0 0 451 0,-38 62-450 15,-30 17 450-15,-37 62-1371 0</inkml:trace>
  <inkml:trace contextRef="#ctx0" brushRef="#br0" timeOffset="39314.33">9819 8509 527 0,'0'0'0'0,"-4"-31"0"15,-1-20 0-15,5 51 37 0,0 0-37 0,18 0 37 0,11 31-37 16,-29-31-49-16,0 0 49 0,27 24-49 0,2 0 49 15,-29-24 42-15,0 0-42 0,30 18 43 0,5 0-43 16,-35-18 76-16,0 0-76 0,31 12 76 0,-4-2-76 16,-27-10 118-16,0 0-118 0,36 5 119 0,1-8-119 0,-37 3 170 15,0 0-170-15,37-7 171 0,1-4-171 0,-38 11 60 16,0 0-60-16,37-22 60 0,5-10-60 0,-42 32 101 16,0 0-101-16,38-40 102 0,4-8-102 0,-42 48 32 15,0 0-32-15,46-58 33 0,1-9-33 0,-47 67 0 16,0 0 0-16,38-60 0 0,-5 0 0 0,-33 60 8 15,0 0-8-15,23-48 8 0,-2 1-8 0,-21 47 21 16,0 0-21-16,17-48 21 0,-4 0-21 0,-13 48-11 0,0 0 11 16,14-48-10-16,-2 0 10 0,-12 48 0 0,0 0 0 15,9-43 0-15,-4-2 0 0,-5 45 0 0,0 0 0 16,0-39 0-16,-2 0 0 0,2 39 44 0,0 0-44 0,-9-43 44 16,-3-2-44-16,12 45 23 0,0 0-23 0,-14-48 24 15,-5-2-24-15,19 50 2 0,0 0-2 0,-19-44 2 16,-2-1-2-16,21 45 23 0,0 0-23 0,-26-34 24 15,-2-2-24-15,28 36 41 0,0 0-41 0,-32-28 42 16,-3 1-42-16,35 27 7 0,0 0-7 0,-35-21 7 16,-3 6-7-16,38 15 7 0,0 0-7 0,-39-12 7 15,1 3-7-15,38 9 1 0,0 0-1 0,-38-7 1 16,3 2-1-16,35 5-2 0,0 0 2 0,-39 0-1 16,4 0 1-16,35 0 5 0,0 0-5 0,-35 2 6 15,-3 5-6-15,38-7-1 0,0 0 1 0,-39 6-1 16,-4 5 1-16,43-11 0 0,0 0 0 0,-42 15 0 15,2 4 0-15,40-19 0 0,0 0 0 0,-37 21 0 0,2 3 0 16,35-24-26-16,0 0 26 0,-31 31-25 0,3-2 25 16,28-29 0-16,0 0 0 0,-27 38 0 0,5 6 0 15,22-44-8-15,0 0 8 0,-25 40-8 0,6-1 8 0,19-39-2 16,0 0 2-16,-19 40-1 0,1-4 1 16,18-36-1-16,0 0 1 0,-14 36-1 0,0-2 1 0,14-34-8 15,0 0 8-15,-12 36-8 0,3 2 8 0,9-38 0 16,0 0 0-16,-8 39 0 0,-1 2 0 0,9-41-7 15,0 0 7-15,-4 42-6 0,1-3 6 0,3-39-24 16,0 0 24-16,3 36-23 0,1-3 23 0,-4-33-3 0,0 0 3 16,5 34-3-16,4 2 3 0,-9-36-8 0,0 0 8 15,9 33-7-15,3-2 7 0,-12-31-1 0,0 0 1 16,9 32-1-16,3 3 1 0,2-8 47 0,-2-3-47 16,-7-9 47-16,1-6-47 0,0 0-1 0,3-4 1 0,3 12-1 15,6 5 1-15,-4 1 1 0,3-6-1 0,-8-5 1 16,-2-2-1-16,-2-5 4 0,1 2-4 0,6 2 5 15,4 3-5-15,6 0 12 0,1-2-12 0,-13-1 12 16,-8-8-12-16,-2-1-4 0,9 2 4 0,15 0-4 16,15 1 4-16,-9 1 26 0,4-1-26 0,-11-1 26 15,-9-2-26-15,2 0 6 0,-2-2-6 0,2-1 7 16,1-1-7-16,1-1 11 0,-1-2-11 0,4-5 11 16,0-5-11-16,-2-2 18 0,0-8-18 0,-1 9 18 15,-9 5-18-15,5-4-2 0,0 1 2 0,5-6-1 16,3-1 1-16,-1 5-52 0,2-6 52 0,-7 12-52 15,-7 5 52-15,-1-2-331 0,3 2 331 0,5-3-330 0,-2 0 330 16,15-11-871-16</inkml:trace>
  <inkml:trace contextRef="#ctx0" brushRef="#br0" timeOffset="42079.53">11825 7692 494 0,'0'0'0'15,"0"0"0"-15,0 0 0 0,0 0 218 0,0 0-218 16,0 0 218-16,-16-15-218 0,5 3 218 0,-1 0-218 0,0-4 218 16,0 1-218-16,1-9 195 0,-4-5-195 0,4 3 195 15,-5 0-195-15,4-1 195 0,-2-1-195 0,0-1 195 16,2 1-195-16,-6-2 118 0,3-1-118 0,1-2 119 16,-2-3-119-16,2-3 69 0,0-8-69 0,2-1 70 15,3-5-70-15,0 1 86 0,1-2-86 0,4 2 86 16,2-3-86-16,8-1 14 0,-3-3-14 0,8-13 15 15,4-12-15-15,3 10 10 0,-1 2-10 0,6 9 10 16,1 4-10-16,6-9 1 0,0-8-1 0,5 9 2 16,0 2-2-16,0 1-2 0,0 1 2 0,0 1-1 15,1 2 1-15,1-3 11 0,1-1-11 0,8 6 11 0,-2 1-11 16,4 6 1-16,7 3-1 0,-6 0 2 0,1-2-2 16,1-3-38-16,-4-2 38 0,5 7-38 0,-3 0 38 15,7 8 12-15,0 1-12 0,-2 6 13 0,2 6-13 16,-16 4-23-16,-6 6 23 0,1-2-22 0,-4 2 22 15,2-2 1-15,6-5-1 0,-10 3 1 0,1-4-1 0,0 4-1 16,-2 1 1-16,-7 4-1 0,-7 1 1 0,5 3 22 16,0 0-22-16,-3 3 22 0,-7-1-22 0,-4 5 0 15,0-4 0-15,-1 2 0 0,-1 2 0 0,-3 5 35 16,0 0-35-16,0 0 36 0,-9-7-36 0,1 7-21 16,-5 0 21-16,-1 0-21 0,-5 0 21 0,0 4-11 0,1 1 11 15,-6 2-11-15,-2-1 11 0,3 5-18 0,2 2 18 16,-3-4-18-16,3 3 18 0,-2 0-2 0,0 0 2 15,4 0-1-15,0-5 1 0,1 5-5 0,-1 0 5 16,0-3-4-16,1-4 4 0,-6 5-60 0,1-5 60 0,-1-1-59 16,1-4 59-16,-1 0 9 0,1-4-9 0,0 1 9 15,7 1-9-15,-1-1-8 0,0 3 8 0,1 0-8 16,2-6 8-16,0 8-10 0,2 2 10 0,3-1-10 16,-3-3 10-16,3 3-8 0,0 3 8 0,0-3-8 15,1 0 8-15,-1 6 0 0,-3 0 0 0,7-6 0 16,1 2 0-16,4-5-23 0,-5 11 23 0,5-11-22 15,0 8 22-15,0-8 5 0,9 5-5 0,-1-3 5 16,4-2-5-16,11-3 0 0,3-4 0 0,9-2 0 16,7-6 0-16,2 3 12 0,3-6-12 0,0-4 12 15,-3-2-12-15,3 0-3 0,4-3 3 0,-4-1-3 16,2 4 3-16,2 0-7 0,-1 4 7 0,-1-3-7 0,2 6 7 16,-11-2-1-16,2 5 1 0,-9 4-1 0,-1 5 1 15,-1 2-9-15,-3-1 9 0,-11 4-8 16,-8 4 8-16,0 1 0 0,0 5 0 0,-4 2 0 0,-5 3 0 0,0 6 5 15,-5 8-5-15,-4 11 6 0,0 10-6 0,-3-2-124 16,-2 3 124-16,7-15-123 0,2-8 123 0,-7 37-1587 16</inkml:trace>
  <inkml:trace contextRef="#ctx0" brushRef="#br0" timeOffset="42682.23">14042 3863 1244 0,'0'0'0'0,"0"0"0"16,0 0 0-16,0 0 108 0,0 0-108 0,0 0 108 0,3-17-108 16,-3 17 91-16,0 0-91 0,0-10 91 0,0 1-91 15,0 9 58-15,0 0-58 0,0-8 59 0,-7-1-59 16,7 9 37-16,0 0-37 0,-10-3 38 0,-2-1-38 0,12 4 0 15,0 0 0-15,-27 7 1 0,-6 7-1 0,33-14 31 16,0 0-31-16,-35 27 31 0,-7 8-31 0,42-35 63 16,0 0-63-16,-35 39 63 0,0 6-63 0,35-45 42 15,0 0-42-15,-24 36 43 0,5-9-43 0,19-27 14 16,0 0-14-16,0 33 15 0,14-2-15 0,-14-31 44 16,0 0-44-16,26 27 44 0,16-6-44 0,-42-21 30 15,0 0-30-15,47 15 30 0,9-6-30 0,-56-9-5 16,0 0 5-16,56 10-4 0,5-1 4 0,-61-9 22 15,0 0-22-15,73 8 22 0,11 1-22 0,-84-9 38 0,0 0-38 16,70 12 38-16,-5 3-38 0,-65-15-5 0,0 0 5 16,38 9-5-16,-19-2 5 0,-19-7 3 0,0 0-3 0,9 27 4 15,-16 9-4-15,7-36 43 0,0 0-43 0,-21 40 43 16,-17 11-43-16,38-51-1 0,0 0 1 0,-56 55 0 16,-21 10 0-16,77-65 0 0,0 0 0 0,-73 55 0 15,-8-7 0-15,81-48-83 0,0 0 83 0,-70 40-82 16,6-9 82-16,64-31-159 0,0 0 159 0,-51 20-158 15,11-4 158-15,-54 20-1398 0</inkml:trace>
  <inkml:trace contextRef="#ctx0" brushRef="#br0" timeOffset="42966.93">14597 4050 1883 0,'0'0'0'0,"0"0"0"0,13 7 0 0,-13-7 187 16,0 0-187-16,14 7 188 0,10 2-188 0,-24-9 94 15,0 0-94-15,19 12 94 0,1-4-94 0,-20-8 67 0,0 0-67 16,20 19 68-16,7 5-68 0,-27-24-238 0,0 0 238 16,21 17-238-16,-2 2 238 0,23 17-1460 0</inkml:trace>
  <inkml:trace contextRef="#ctx0" brushRef="#br0" timeOffset="43185.3">14555 3645 1513 0,'0'0'0'0,"7"0"0"0,6 0 0 0,-13 0 19 15,0 0-19-15,8-1 20 0,-2 1-20 16,9-4-1109-16</inkml:trace>
  <inkml:trace contextRef="#ctx0" brushRef="#br0" timeOffset="43762.64">14938 3911 1020 0,'0'0'0'0,"7"-8"0"15,2-4 0-15,-9 12 157 0,0 0-157 0,10-18 157 16,6 3-157-16,-16 15 84 0,0 0-84 0,21-19 85 16,-2-5-85-16,-19 24 37 0,0 0-37 0,25-20 38 15,1-4-38-15,-26 24 70 0,0 0-70 0,30-25 71 16,-4 7-71-16,-26 18 30 0,0 0-30 0,29-21 30 0,-4 6-30 15,-25 15 0-15,0 0 0 0,23-9 0 0,-6 6 0 0,-17 3 35 16,0 0-35-16,14-4 36 0,-3 8-36 16,-11-4 24-16,0 0-24 0,8 5 25 0,-2 5-25 0,-6-10-4 15,0 0 4-15,0 24-3 0,-9 12 3 0,9-36 32 16,0 0-32-16,-16 40 32 0,-5 8-32 0,21-48 79 16,0 0-79-16,-24 48 80 0,-1 7-80 0,25-55 0 15,0 0 0-15,-26 44 1 0,3-1-1 0,23-43 4 16,0 0-4-16,-15 36 5 0,-1-8-5 0,16-28 44 0,0 0-44 15,-11 20 44-15,4-4-44 0,7-16 0 0,0 0 0 16,0 15 0-16,7-3 0 0,-7-12 3 0,0 0-3 16,21 4 3-16,14-11-3 0,-35 7-11 0,0 0 11 15,42-9-10-15,14-12 10 0,-56 21-11 0,0 0 11 0,58-22-11 16,3-5 11-16,-61 27-192 0,0 0 192 0,72-41-192 16,1-11 192-16,70-39-1236 0</inkml:trace>
  <inkml:trace contextRef="#ctx0" brushRef="#br0" timeOffset="44296.09">15668 3692 830 0,'0'0'0'0,"0"0"0"0,0 12 0 0,0-12 114 15,0 0-114-15,9 3 114 0,2-3-114 0,-11 0 94 16,0 0-94-16,12 0 95 0,4-3-95 0,-16 3 89 16,0 0-89-16,12-4 89 0,2 1-89 0,-14 3 26 15,0 0-26-15,16-5 26 0,-1 1-26 0,-15 4 88 16,0 0-88-16,16-8 88 0,1-1-88 0,-17 9 82 15,0 0-82-15,13-10 83 0,4 1-83 0,-17 9 58 0,0 0-58 16,12-19 58-16,2-1-58 0,-14 20 54 16,0 0-54-16,9-21 55 0,-4-3-55 0,-5 24 0 15,0 0 0-15,4-26 0 0,-4 1 0 0,0 25 42 0,0 0-42 0,-4-19 43 16,-1-2-43-16,5 21 42 0,0 0-42 0,-9-12 42 16,-6 5-42-16,15 7 4 0,0 0-4 0,-18-3 4 15,-5 6-4-15,2 4 0 0,0 2 0 0,4-3 1 16,3 3-1-16,-3 3 31 0,-1 0-31 0,2 4 31 15,2 4-31-15,0-4-1 0,2 4 1 0,5-4-1 16,5-4 1-16,2-12 17 0,0 0-17 0,-7 20 17 16,2 8-17-16,5-28 10 0,0 0-10 0,2 27 11 15,5 1-11-15,2-4 1 0,5 0-1 0,7-5 2 16,5-4-2-16,4-1 46 0,4-4-46 0,0-5 46 16,-3-5-46-16,-1 0-42 0,0-5 42 0,-1-2-42 15,-4 2 42-15,-25 5-174 0,0 0 174 0,31-10-173 16,-1-2 173-16,-4 0-388 0,-3-4 388 0,-4 4-388 0,-3 0 388 15,20-12-761-15</inkml:trace>
  <inkml:trace contextRef="#ctx0" brushRef="#br0" timeOffset="44843.08">17050 2984 1345 0,'0'0'0'0,"0"0"0"16,-14 6 0-16,14-6 163 0,-7 0-163 0,7 0 164 15,0 0-164-15,0 0 113 0,0 0-113 0,0 0 114 16,-5 7-114-16,5-7 52 0,-16 8-52 0,9-3 53 16,4-1-53-16,-6 3 7 0,1 5-7 0,1 0 8 15,-2 0-8-15,-2 3 4 0,1 9-4 0,3-9 5 16,3-2-5-16,1-1 59 0,-6 1-59 0,9-2 60 15,0-6-60-15,0 5 56 0,0 2-56 0,0-3 56 0,2 3-56 16,0 0 1-16,3 3-1 0,-2 1 1 0,3-8-1 16,2 4 26-16,5-3-26 0,4-2 26 0,4-2-26 15,2-2 6-15,6-8-6 0,-4 2 6 0,3-8-6 16,-4-1 0-16,-5-1 0 0,4-3 0 0,0-3 0 0,-6 2 8 16,1-2-8-16,-6-1 8 0,-3 1-8 0,0-5 1 15,-9 0-1-15,0 0 1 0,-4 3-1 0,1 2 22 16,-3-1-22-16,-4 4 22 0,-6 4-22 0,-1 5-41 15,-8 2 41-15,4 2-40 0,2 6 40 0,-5 6-59 16,-3 3 59-16,6-4-58 0,4 3 58 0,-4 1-521 16,-4 5 521-16,10-2-520 0,3-3 520 0,-16 16-671 0</inkml:trace>
  <inkml:trace contextRef="#ctx0" brushRef="#br0" timeOffset="45346.14">17391 2857 1155 0,'0'0'0'0,"0"0"0"15,0 0 0-15,0 0 120 0,0 0-120 0,0 0 121 0,0 0-121 16,0 0 100-16,0 0-100 0,0 0 101 0,0 0-101 16,0 0 49-16,0 0-49 0,0 0 50 0,0 0-50 15,0 0 38-15,0 0-38 0,0 0 39 0,7-6-39 0,-2-3 22 16,1-1-22-16,1 1 22 0,1-3-22 0,-2 0 103 16,2-3-103-16,-1 3 103 0,0-5-103 0,0 1 85 15,-2-3-85-15,-1-5 86 0,-1-8-86 0,-1 4 60 16,-4 1-60-16,2-1 61 0,0 1-61 0,-3 6 67 15,-1 1-67-15,1 1 68 0,1 1-68 0,-5 5 46 16,0 4-46-16,0 1 47 0,2 4-47 0,-4-1 32 16,1 5-32-16,8 0 32 0,-11 0-32 0,11 0-10 15,-10 12 10-15,10-12-9 0,-13 12 9 0,8-3 1 0,-4 3-1 16,6-5 2-16,1-2-2 0,-1 2 26 0,-1 5-26 16,-1 24 26-16,-2 18-26 0,2-5-30 0,-1 2 30 15,6-10-30-15,2-6 30 0,5 1 40 0,4-4-40 16,4 20 40-16,3 6-40 0,5-1-34 0,1-6 34 0,-5-5-34 15,0-4 34-15,4-3 26 0,5-3-26 0,-2 0 26 16,-3-1-26-16,2-3-127 0,1 2 127 0,-11-13-126 16,-8-9 126-16,6 4-380 0,-5-4 380 0,1 20-379 15,0 15 379-15,5 28-1072 0</inkml:trace>
  <inkml:trace contextRef="#ctx0" brushRef="#br0" timeOffset="45514.15">17239 3299 1009 0,'0'0'0'0,"0"0"0"0,5-9 0 16,-5 9 189-16,-3-10-189 0,3 10 189 0,7-9-189 15,-7 9 214-15,12-12-214 0,2 9 215 0,-2-2-215 0,11-2 85 16,3-5-85-16,4-4 85 0,3 1-85 0,7-6-52 16,4-3 52-16,1 0-51 0,-1-3 51 0,42-25-1340 15</inkml:trace>
  <inkml:trace contextRef="#ctx0" brushRef="#br0" timeOffset="46114.86">14493 5478 371 0,'0'0'0'0,"0"0"0"15,10-8 0-15,-10 8-6 0,0 0 6 0,0 0-6 16,0 0 6-16,0 0-208 0</inkml:trace>
  <inkml:trace contextRef="#ctx0" brushRef="#br0" timeOffset="46392.87">14528 5497 796 0,'0'0'0'0,"0"0"0"16,0-7 0-16,0 7 261 0,0 0-261 0,0 0 262 15,8-5-262-15,-8 5 147 0,0 0-147 0,11-3 147 16,4-6-147-16,-15 9 75 0,0 0-75 0,21-15 75 16,0-1-75-16,-21 16 74 0,0 0-74 0,27-27 74 0,1-6-74 15,-28 33 50-15,0 0-50 0,28-36 50 0,1-3-50 16,-29 39 22-16,0 0-22 0,26-40 22 0,-3 4-22 16,-23 36 49-16,0 0-49 0,16-27 49 0,-6 3-49 0,-10 24 33 15,0 0-33-15,0-16 34 0,-5 8-34 0,-7 8 33 16,-6 5-33-16,4-2 33 0,2 4-33 0,-5 5 0 15,-1 5 0-15,-1 2 1 0,0 2-1 0,1 3 28 16,-1 3-28-16,9-11 28 0,6-8-28 0,1 4-1 16,1-3 1-16,-5 13 0 0,-2 11 0 0,9-33-29 15,0 0 29-15,-5 27-29 0,1 2 29 0,4-29-47 0,0 0 47 16,7 38-46-16,2 7 46 0,3-11-226 0,4 2 226 16,-4-15-226-16,-3-6 226 0,12 25-1188 0</inkml:trace>
  <inkml:trace contextRef="#ctx0" brushRef="#br0" timeOffset="46909.42">15179 5016 1087 0,'0'0'0'0,"0"0"0"16,-10 13 0-16,10-13 125 0,0 0-125 0,0 0 125 0,0 0-125 15,0 0 98-15,0 0-98 0,0 0 98 16,0 0-98-16,0 0 49 0,-4 8-49 0,4-8 49 0,-5 12-49 16,-2-3 1-16,2 1-1 0,0 2 1 0,-2-3-1 15,1 3 0-15,-2 0 0 0,2 0 0 0,3-4 0 0,-4 8 34 16,5 3-34-16,-1-4 34 0,-4 2-34 0,5 2-15 15,-3 2 15-15,3-6-14 0,0-6 14 0,2 3-2 16,2 0 2-16,-2-4-2 0,0-1 2 0,0-2 0 16,2 2 0-16,-2-7 1 0,0 0-1 0,0 0 42 15,0 0-42-15,0 0 42 0,14 0-42 0,-7-5-2 16,3-2 2-16,2-8-1 0,-3-3 1 0,0 0 59 0,3-6-59 16,-7 3 59-16,0-5-59 0,2 2 97 15,-3-2-97-15,1 4 98 0,-5 2-98 0,5-1 31 0,1 6-31 16,-3 3 31-16,1 0-31 0,1 1 51 0,2 6-51 15,-7 5 52-15,5-10-52 0,-5 10 6 0,0 0-6 0,0 0 6 16,0 0-6-16,0 0 18 0,7 10-18 0,-7-10 19 16,0 0-19-16,0 0-4 0,0 0 4 0,7 16-4 15,4 9 4-15,3 3 1 0,-2 3-1 0,-3-13 1 16,-4-4-1-16,2-2-24 0,1-1 24 0,6 2-23 16,0 6 23-16,4 0-89 0,-1 2 89 0,-6-9-88 15,-6-7 88-15,0 5-222 0,1-5 222 0,-6-5-222 16,0 0 222-16,0 0-1087 0</inkml:trace>
  <inkml:trace contextRef="#ctx0" brushRef="#br0" timeOffset="47195.02">15600 4914 1457 0,'0'0'0'0,"-3"12"0"0,-2 5 0 0,1-7 192 16,2-10-192-16,2 0 193 0,0 0-193 0,0 0 113 15,-3 9-113-15,3-9 114 0,-4 5-114 0,4-5 34 16,-1 12-34-16,1-12 35 0,0 10-35 0,0-10-5 16,-4 9 5-16,1-1-4 0,1 2 4 0,0 4-35 0,2 5 35 15,0-12-35-15,0-2 35 0,0-5-59 0,0 0 59 16,0 0-58-16,7 12 58 0,-3-5-93 0,4 2 93 15,-4-1-93-15,1-4 93 0,0-1-183 0,4 0 183 16,0-1-182-16,3-4 182 0,5 2-938 0</inkml:trace>
  <inkml:trace contextRef="#ctx0" brushRef="#br0" timeOffset="47593.49">15910 4430 1446 0,'0'0'0'0,"0"24"0"16,-7 15 0-16,5-18 213 0,-2-9-213 0,4-12 214 15,0 0-214-15,0 0 106 0,0 0-106 0,0 0 107 0,0 0-107 16,0 0 62-16,0 12-62 0,4-4 63 0,-4 4-63 16,3 7 0-16,3 5 0 0,-5-5 0 0,3-4 0 15,3 6-17-15,1 3 17 0,1 0-17 0,0 0 17 16,0 7 0-16,1 5 0 0,-1-15 0 0,-2-11 0 15,2 7-27-15,-1-1 27 0,-1-8-27 0,-1-4 27 0,-1-1 29 16,2 0-29-16,2-1 29 0,1-2-29 0,1 0 40 16,-1-2-40-16,2-4 41 0,-3-10-41 0,0 4 0 15,3-5 0-15,-3 2 0 0,1-4 0 0,1 3 32 16,-3 2-32-16,3 1 33 0,1 1-33 0,-3 3 0 16,0 4 0-16,3-2 0 0,0 2 0 0,-2 2 6 15,-3-1-6-15,6 4 7 0,1 0-7 0,-4 0 84 16,6 7-84-16,-7-5 85 0,-2 1-85 0,1 1-25 0,1 1 25 15,-9-5-24-15,7 3 24 0,-7-3-36 0,7 7 36 16,2 8-35-16,0 15 35 0,3-8-345 0,-3 2 345 16,-1-7-344-16,1-5 344 0,8 19-1129 0</inkml:trace>
  <inkml:trace contextRef="#ctx0" brushRef="#br0" timeOffset="49545.68">17108 4148 1838 0,'0'0'0'0,"0"0"0"0,-5-8 0 0,5 8 350 16,-5-7-350-16,5 7 351 0,0 0-351 0,0 0 194 15,8 0-194-15,-8 0 194 0,6 3-194 0,1 1 144 0,1 1-144 16,-2 3 144-16,2 6-144 0,4 7 60 0,2 3-60 16,2 15 61-16,-2 13-61 0,0-4 56 0,-2 0-56 15,-3-14 56-15,-5-10-56 0,1 0 0 0,2-3 0 0,2 15 0 16,-1 3 0-16,1 1 43 0,2-4-43 0,-5-14 44 16,1-5-44-16,0-5-58 0,2 0 58 0,0-5-58 15,0-5 58-15,3-2-498 0,0-5 498 0,0-2-497 16,-3-2 497-16,12-10-1634 0</inkml:trace>
  <inkml:trace contextRef="#ctx0" brushRef="#br0" timeOffset="49716.99">17283 4541 1771 0,'0'0'0'0,"8"-7"0"15,5-5 0-15,-1-5 242 0,2-10-242 0,3-1 243 0,1-1-243 16,3-2 162-16,-2-5-162 0,4 2 162 0,3 1-162 15,0 2 86-15,0 2-86 0,-1 2 87 0,3 3-87 16,-4 0 15-16,-1-1-15 0,-7 12 15 0,-2 8-15 16,-7-4-390-16,0 6 390 0,-7 3-390 0,0 0 390 0,0 0-1345 15</inkml:trace>
  <inkml:trace contextRef="#ctx0" brushRef="#br0" timeOffset="49880.99">17330 4357 1311 0,'0'0'0'0,"12"-10"0"0,14-10 0 0,-15 16 434 15,-4 8-434-15,2 16 435 0,-1 11-435 0,1-3 265 0,3 1-265 16,1-7 265-16,0-5-265 0,5 2 144 0,3-4-144 16,-7-6 145-16,-2 0-145 0,4-2 118 0,0 5-118 15,-4-7 118-15,-3-2-118 0,6 2 67 0,3 2-67 0,-1-3 68 16,1-1-68-16,3-1-349 0,1-2 349 0,-2-2-348 16,-1-1 348-16,19-1-1858 0</inkml:trace>
  <inkml:trace contextRef="#ctx0" brushRef="#br0" timeOffset="50211.09">17877 4339 1804 0,'0'0'0'0,"0"0"0"16,-2 5 0-16,2-5 285 0,0 0-285 0,0 0 286 15,0 0-286-15,0 0 167 0,7-12-167 0,0 3 168 0,-2 1-168 16,2-3 108-16,2-1-108 0,0 4 109 15,-1-1-109-15,1-6 24 0,0-3-24 0,1 3 25 0,1 0-25 16,-4-1 4-16,0-1-4 0,-7 3 4 0,-4 1-4 16,1 1 0-16,-4-4 0 0,3 6 0 0,-3 5 0 0,7 5-18 15,-10-12 18-15,10 12-18 0,-9 0 18 0,2 3-46 16,2-1 46-16,5-2-46 0,-12 7 46 0,6-1 50 16,-2 3-50-16,-1 3 50 0,-1 4-50 0,1 4 27 15,-2 4-27-15,6-5 27 0,2-5-27 0,3 5 52 16,0 5-52-16,0 7 53 0,3 8-53 0,2-6 78 15,4-2-78-15,-4-7 78 0,1-7-78 0,4-2 12 0,4-8-12 16,3-2 13-16,4-5-13 0,-3-8-328 0,-1-8 328 16,3-1-328-16,2 2 328 0,17-16-1838 0</inkml:trace>
  <inkml:trace contextRef="#ctx0" brushRef="#br0" timeOffset="50494.69">18148 4026 2174 0,'0'0'0'0,"0"0"0"16,5 16 0-16,-5-16 286 0,12-5-286 0,-7 1 286 16,4 1-286-16,3 3 151 0,2-5-151 0,-2 6 152 15,1 6-152-15,-1 2 115 0,2-1-115 0,-5 3 115 16,-4-6-115-16,2 5-5 0,-2 2 5 0,0 2-5 16,1 5 5-16,-1 0 47 0,-3 5-47 0,-1-12 48 15,-1-9-48-15,0-3-4 0,-1 9 4 0,1-9-3 0,0 0 3 16,0 0 23-16,1 8-23 0,-1-8 24 0,0 0-24 15,0 0 34-15,6-12-34 0,-3 4 35 0,2-4-35 16,1-7-13-16,-3-9 13 0,2-4-12 0,1-4 12 16,1-4 0-16,-4 1 0 0,2 6 1 0,2 2-1 0,-2 4-143 15,1 3 143-15,-3 8-142 0,1 4 142 0,1 4-850 16,-3-1 850-16,-2 9-849 0,0 0 849 0,0 0-827 16</inkml:trace>
  <inkml:trace contextRef="#ctx0" brushRef="#br0" timeOffset="50860.15">18574 3707 2095 0,'0'0'0'15,"0"0"0"-15,-4 12 0 0,4-12 289 0,0 0-289 16,6 14 289-16,1 5-289 0,-7-19 227 0,0 0-227 16,8 36 227-16,1 7-227 0,-9-43 108 0,0 0-108 0,9 51 108 15,0 1-108-15,-9-52 0 0,0 0 0 0,7 41 0 16,0-3 0-16,-7-38 6 0,0 0-6 0,7 29 7 15,1-5-7-15,-8-24 70 0,0 0-70 0,13 15 70 16,-3-8-70-16,-10-7 12 0,0 0-12 0,12-3 12 16,2-16-12-16,-14 19 46 0,0 0-46 0,12-33 46 15,-1-15-46-15,-11 48-4 0,0 0 4 0,9-51-3 16,-4-10 3-16,-5 61 0 0,0 0 0 0,9-51 0 16,-1 5 0-16,-8 46-2 0,0 0 2 0,9-36-2 15,5 5 2-15,-14 31-53 0,0 0 53 0,16-17-52 16,1 10 52-16,-17 7-23 0,0 0 23 0,18 3-22 15,-1 6 22-15,-17-9-7 0,0 0 7 0,21 22-7 16,-3 11 7-16,-18-33 0 0,0 0 0 0,21 31 0 0,-4 5 0 16,-17-36 55-16,0 0-55 0,14 27 55 0,-2-3-55 15,-12-24-138-15,0 0 138 0,21 21-138 0,0-6 138 0,23 21-2359 16</inkml:trace>
  <inkml:trace contextRef="#ctx0" brushRef="#br0" timeOffset="51359.63">19191 3621 1401 0,'0'0'0'0,"0"0"0"0,7 7 0 0,-7-7 287 0,0 0-287 16,0 0 287-16,8-7-287 0,1 2 142 0,0 2-142 16,-2-4 143-16,2 2-143 0,-4-4 99 0,4 2-99 15,-4 2 100-15,0-5-100 0,2 1 52 0,-3-3-52 0,1 0 53 16,3-7-53-16,-2 2-1 0,2-2 1 0,-1 2 0 15,-7 2 0-15,2-1 8 0,-4 4-8 0,2 4 9 16,0 1-9-16,0 7 50 0,0 0-50 0,0 0 51 16,-3-12-51-16,3 12 82 0,-11 3-82 0,11-3 83 15,0 0-83-15,0 0 78 0,-7 4-78 0,-1 20 79 16,-6 12-79-16,3-4 19 0,1 8-19 0,3-13 20 16,2-8-20-16,1 2 80 0,4-6-80 0,0-3 81 15,2 0-81-15,1 0 50 0,3-3-50 0,2 6 51 16,6-3-51-16,0 0 55 0,4 0-55 0,1-8 56 15,4-1-56-15,1-6 51 0,1-1-51 0,-3-1 51 16,-2-5-51-16,0-2-86 0,-2-4 86 0,3-1-85 0,-4-3 85 16,1-11-53-16,-4-5 53 0,2 0-53 0,-4-1 53 15,-2 0-60-15,-3-1 60 0,0 4-60 0,0-2 60 16,-2 8-38-16,-1 4 38 0,-1 4-38 0,-1 4 38 0,-4 4-10 16,-6 5 10-16,8 7-9 0,0 0 9 0,0 0 29 15,-9 12-29-15,9-12 29 0,-7 11-29 0,5-3 59 16,1 1-59-16,-1 1 60 0,2 4-60 0,2 5 24 15,-1 1-24-15,6 8 25 0,5 11-25 0,-1-3 61 16,-2-2-61-16,5-4 61 0,3-3-61 0,-3-8 0 16,-2-7 0-16,2-3 0 0,-1-6 0 0,-3-6-357 15,-1-6 357-15,5-3-356 0,0-10 356 0,14-11-1846 0</inkml:trace>
  <inkml:trace contextRef="#ctx0" brushRef="#br0" timeOffset="51593.49">20024 2981 1804 0,'0'0'0'0,"-7"12"0"16,-7 9 0-16,-2-9 353 0,-3-9-353 0,10 6 353 16,11-6-353-16,-2-3 187 0,-2 9-187 0,-6 10 187 15,-6 10-187-15,1-3 119 0,1-1-119 0,12 1 120 16,12-5-120-16,-5-1 15 0,-1-4-15 0,4-1 15 16,4 1-15-16,-2-4 1 0,1 0-1 0,-3 0 2 15,1-7-2-15,-1 7 35 0,-1 0-35 0,-2-2 35 16,-2 2-35-16,-1 0 38 0,-3 0-38 0,1-3 39 15,0-1-39-15,-6 4 1 0,-4 2-1 0,-8 12 1 16,-5 8-1-16,0-6 13 0,-7 4-13 0,10-11 14 0,4-6-14 16,-7 1-420-16,-5-8 420 0,7-1-419 15,3-2 419-15,-19 7-1705 0</inkml:trace>
  <inkml:trace contextRef="#ctx0" brushRef="#br0" timeOffset="52096.75">20861 2159 1827 0,'-2'9'0'0,"2"-9"282"0,0 0-282 0,-12 27 282 0,-6 9-282 16,18-36 224-16,0 0-224 0,-29 88 224 0,-11 30-224 16,40-118 137-16,0 0-137 0,-28 136 138 0,5 21-138 15,23-157 50-15,0 0-50 0,-5 148 50 0,12 0-50 16,-7-148 3-16,0 0-3 0,19 115 4 0,14-24-4 0,-33-91 63 15,0 0-63-15,40 67 63 0,7-26-63 16,-47-41-95-16,0 0 95 0,48 22-94 0,6-25 94 0,49 22-2285 16</inkml:trace>
  <inkml:trace contextRef="#ctx0" brushRef="#br0" timeOffset="52479.94">21165 2720 886 0,'0'0'0'0,"5"-12"0"16,6-5 0-16,-11 17 416 0,0 0-416 0,12-15 417 15,0-8-417-15,-12 23 257 0,0 0-257 0,12-20 258 16,1-1-258-16,-13 21 193 0,0 0-193 0,12-24 193 15,2 0-193-15,-14 24 50 0,0 0-50 0,12-27 50 16,-2-1-50-16,-10 28 6 0,0 0-6 0,9-33 6 16,0 3-6-16,-9 30 40 0,0 0-40 0,3-40 40 15,-4-3-40-15,1 43-2 0,0 0 2 0,-6-36-1 0,-4 0 1 16,10 36 10-16,0 0-10 0,-11-20 10 0,-1 4-10 16,12 16 28-16,0 0-28 0,-12 0 28 0,0 9-28 15,12-9 69-15,0 0-69 0,-9 34 70 0,4 14-70 16,5-48 62-16,0 0-62 0,0 76 62 0,2 15-62 15,-2-91 70-15,0 0-70 0,7 115 70 0,-2 13-70 0,-5-128 66 16,0 0-66-16,7 114 67 0,2-6-67 0,-9-108 0 16,0 0 0-16,8 75 1 0,1-23-1 0,-9-52-669 15,0 0 669-15,12 31-668 0,6-23 668 0,13 35-1337 16</inkml:trace>
  <inkml:trace contextRef="#ctx0" brushRef="#br0" timeOffset="52778.69">21217 2808 1468 0,'0'0'0'0,"14"-2"0"15,9-5 0-15,-23 7 171 0,0 0-171 0,24-8 172 16,4-8-172-16,-28 16 98 0,0 0-98 0,32-19 98 16,3-7-98-16,-35 26-88 0,0 0 88 0,30-27-88 15,-3-9 88-15,-27 36-41 0,0 0 41 0,23-34-40 16,-4 4 40-16,-19 30 128 0,0 0-128 0,16-25 129 15,-4 8-129-15,-12 17 194 0,0 0-194 0,9-12 194 16,-5 8-194-16,-4 4 198 0,0 0-198 0,5 19 198 16,-2 14-198-16,-3-33 144 0,0 0-144 0,6 32 144 15,-6 6-144-15,0-38 88 0,0 0-88 0,3 36 89 16,2 0-89-16,-5-36 63 0,0 0-63 0,4 29 64 0,1-3-64 16,-5-26-22-16,0 0 22 0,5 21-22 0,2-4 22 15,-7-17-488-15,0 0 488 0,6 7-488 16,-3-7 488-16,2 8-1591 0</inkml:trace>
  <inkml:trace contextRef="#ctx0" brushRef="#br0" timeOffset="52911.96">21520 2334 1491 0,'0'0'0'0,"0"0"268"16,0 0-268-16,0 0 269 0,7-12-269 0,-7 12 187 0,0 0-187 15,0 0 188-15,0 0-188 0,0 0 64 0,0 0-64 0,7 5 64 16,7 2-64-16,12 5-1855 0</inkml:trace>
  <inkml:trace contextRef="#ctx0" brushRef="#br0" timeOffset="53109.65">21827 2104 1995 0,'2'9'0'0,"-2"-9"334"0,0 0-334 0,7 46 334 15,2 26-334-15,-9-72 192 0,0 0-192 0,5 72 192 16,-2 7-192-16,-3-79 154 0,0 0-154 0,2 69 155 16,5 1-155-16,-7-70-2 0,0 0 2 0,11 55-1 15,6-10 1-15,-7-21-344 0,-1-12 344 0,0-12-343 16,0-9 343-16,8 2-1854 0</inkml:trace>
  <inkml:trace contextRef="#ctx0" brushRef="#br0" timeOffset="53289.65">22070 1998 1771 0,'0'0'0'0,"2"15"371"15,1 13-371-15,-1 11 372 0,0 6-372 0,1 3 200 16,1 3-200-16,-3-16 201 0,1-8-201 0,-2-27 146 0,0 0-146 16,9 41 147-16,5 2-147 0,-14-43 63 15,0 0-63-15,9 36 64 0,1-5-64 0,-10-31-196 0,0 0 196 16,14 24-195-16,4-3 195 0,13 22-2100 0</inkml:trace>
  <inkml:trace contextRef="#ctx0" brushRef="#br0" timeOffset="53627.22">22112 2349 1535 0,'0'0'0'0,"0"0"307"0,0-10-307 0,5 5 308 15,6-2-308-15,1 2 175 0,0-2-175 0,6 2 176 16,2-2-176-16,0-1 110 0,2-4-110 0,3 0 110 15,3 0-110-15,-4-7 45 0,-3-2-45 0,2 6 45 16,1 3-45-16,-4-4-168 0,-3 1 168 0,4 3-167 16,0-4 167-16,-10 3-129 0,-10-3 129 0,13 4-128 15,7 2 128-15,-12 1-45 0,-13-3 45 0,17 7-44 0,4-2 44 16,-15-1 102-16,-9 1-102 0,7 7 103 0,0 0-103 16,-7-2 160-16,-4-5-160 0,11 7 161 0,0 0-161 15,-8 4 177-15,-8-4-177 0,7 5 178 0,2-2-178 16,-7 4 51-16,-3 2-51 0,10-6 51 0,3-1-51 0,4-2 44 15,-10 10-44-15,-2 11 44 0,-4 15-44 0,4 0 68 16,-1 3-68-16,10-8 68 0,3-3-68 0,0-1 12 16,2-6-12-16,5-4 12 0,3-2-12 0,-1-5 85 15,0-1-85-15,8-4 85 0,6-1-85 0,-9-4-149 16,-4 0 149-16,8-4-148 0,4-1 148 0,19-4-2329 16</inkml:trace>
  <inkml:trace contextRef="#ctx0" brushRef="#br0" timeOffset="53910.83">22697 1993 2073 0,'0'0'0'0,"9"-7"331"0,8 2-331 0,-1 1 331 16,2 1-331-16,-4 3 196 0,-2 3-196 0,2 1 196 16,0-3-196-16,-2 6 71 0,-2 2-71 0,1 3 72 15,1 0-72-15,-7 0 58 0,1 7-58 0,1-7 58 16,-4 0-58-16,-3 3-11 0,-2 6 11 0,6-2-10 15,1-6 10-15,-5 6 6 0,-5 0-6 0,3-2 6 16,0-5-6-16,1-5 51 0,-5-7-51 0,6 0 52 16,2-10-52-16,-2-2 3 0,0-5-3 0,4-2 3 15,-3 2-3-15,-1-7 19 0,0-4-19 0,11 1 20 16,8 3-20-16,-10-4 33 0,-6 1-33 0,15 6 33 0,6 2-33 16,-19-1-78-16,-10-1 78 0,17 6-77 0,8 3 77 15,-17 1-608-15,-10 3 608 0,16 8-607 0,8 7 607 0,11-2-1454 16</inkml:trace>
  <inkml:trace contextRef="#ctx0" brushRef="#br0" timeOffset="54075.83">23427 1509 2286 0,'23'5'0'0,"28"19"326"15,19 10-326-15,-18-1 326 0,-5 3-326 0,-17 19 193 0,-13 12-193 16,-8-31 194-16,-11-16-194 0,-6 15 78 0,-8 1-78 15,-8 5 79-15,-4 2-79 0,-28 24 50 0,-19 17-50 16,40-50 50-16,21-32-50 0,-39 32-2639 0</inkml:trace>
  <inkml:trace contextRef="#ctx0" brushRef="#br0" timeOffset="60291.13">25818 8627 1491 0,'0'0'0'0,"0"0"0"0,15-13 0 0,-15 13 358 0,6-9-358 16,-6 9 358-16,7-5-358 0,-7 5 268 0,0 0-268 15,0 0 269-15,0 0-269 0,0 0 179 0,0 0-179 16,0 0 180-16,0 0-180 0,0 0 120 0,0 0-120 16,0 0 121-16,0 0-121 0,0 0 96 0,1 10-96 0,-1 4 97 15,0 3-97-15,2 11 26 0,0 4-26 0,0 6 26 16,-2 7-26-16,3-3 15 0,0 0-15 0,1-5 16 16,1-4-16-16,0 3 27 0,4-3-27 0,-2 1 27 15,2 2-27-15,0 0 10 0,-1 0-10 0,1 2 10 16,-2-2-10-16,4 0 10 0,1 0-10 0,-5-10 11 15,-2 0-11-15,2-2 0 0,2-6 0 16,-6 0 0-16,-3-10 0 0,4 2 25 0,1-1-25 0,0-2 26 16,-1-2-26-16,-1 2-1 0,1-2 1 0,-4-5 0 15,0 0 0-15,0 0 2 0,0 0-2 0,0 0 3 16,0 0-3-16,0 0 0 0,0 0 0 0,0 0 0 16,0 0 0-16,0 0 0 0,0 0 0 0,0 0 0 0,3-7 0 15,-3 7 2-15,0 0-2 0,0 0 2 16,2-12-2-16,-2 12 0 0,0 0 0 0,0-5 0 0,0-4 0 15,0 9 1-15,0 0-1 0,0-6 2 0,-2 0-2 16,2 6 0-16,0 0 0 0,0 0 0 0,-5-6 0 0,5 6-4 16,0 0 4-16,0 0-3 0,0 0 3 0,0 0-4 15,0 0 4-15,0 0-3 0,0 0 3 0,0 0-7 16,0 0 7-16,0 0-6 0,0 0 6 0,0 0-14 16,0 0 14-16,0 0-13 0,0 0 13 0,0 0 1 15,0 0-1-15,0 0 1 0,0 0-1 0,0 0-4 16,0 0 4-16,0 0-3 0,0 0 3 0,0 0 2 15,0 0-2-15,0 0 2 0,0 0-2 0,0 0 0 16,0 0 0-16,0 0 0 0,-5 6 0 0,5-6-1 0,0 0 1 16,0 0 0-16,-9 9 0 0,9-9 2 0,0 0-2 15,0 0 2-15,-12 9-2 0,12-9 5 0,0 0-5 0,0 0 5 16,-11 6-5-16,11-6-2 0,0 0 2 0,0 0-1 16,-7 2 1-16,7-2 7 0,0 0-7 0,0 0 8 15,-7 0-8-15,7 0-5 0,0 0 5 0,-7 0-4 16,-1-2 4-16,8 2-8 0,0 0 8 0,-13 0-7 15,-4-1 7-15,17 1-15 0,0 0 15 0,-18 0-15 16,1 0 15-16,17 0-5 0,0 0 5 0,-19 0-4 16,0 0 4-16,19 0 0 0,0 0 0 0,-18-2 0 15,2 2 0-15,16 0 0 0,0 0 0 0,-14-3 0 16,4-1 0-16,10 4 3 0,0 0-3 0,-9-3 3 16,0-2-3-16,9 5-6 0,0 0 6 0,-7-4-5 15,0-1 5-15,7 5-4 0,0 0 4 0,0 0-4 16,-10-7 4-16,10 7-1 0,0 0 1 0,0 0 0 0,0 0 0 15,0 0 0-15,0 0 0 0,0 0 0 0,10 7 0 16,-10-7 2-16,0 0-2 0,13 5 2 0,1 4-2 16,-14-9 0-16,0 0 0 0,19 12 1 0,5 1-1 0,-24-13 0 15,0 0 0-15,28 16 1 0,7 1-1 0,-35-17 5 16,0 0-5-16,32 12 6 0,4-2-6 0,-36-10 3 16,0 0-3-16,35 6 3 0,-2-6-3 0,-33 0 36 15,0 0-36-15,30-9 37 0,-4-3-37 0,-26 12-1 16,0 0 1-16,23-15 0 0,-4-4 0 0,-5 0 2 15,-3 2-2-15,-4 1 3 0,-4 8-3 0,3-1-2 0,-1 2 2 16,-5 7-1-16,2-8 1 0,-2 8-7 0,0 0 7 16,0 0-6-16,0 0 6 0,0 0-1 0,-11 3 1 15,1 2-1-15,-3 0 1 0,-2 6-4 0,-3 1 4 0,4 0-3 16,0-4 3-16,14-8-2 0,0 0 2 0,-21 19-2 16,-3 9 2-16,24-28-119 0,0 0 119 0,-19 20-118 15,1 1 118-15,9-2-640 0,6-2 640 0,1-7-640 16,4-7 640-16,-2 11-1448 0</inkml:trace>
  <inkml:trace contextRef="#ctx0" brushRef="#br0" timeOffset="61202.71">25763 10045 1502 0,'0'0'0'0,"7"0"0"16,4 0 0-16,-11 0 326 0,0 0-326 0,0 0 326 15,7 0-326-15,-7 0 256 0,0 0-256 0,0 15 257 16,-4 9-257-16,4-24 218 0,0 0-218 0,2 37 218 16,2 11-218-16,-4-48 105 0,0 0-105 0,3 48 105 15,2 3-105-15,-5-51 47 0,0 0-47 0,6 50 47 0,-1 0-47 16,-5-50 46-16,0 0-46 0,9 46 46 0,-1-1-46 15,-8-45 34-15,0 0-34 0,7 31 34 0,4-7-34 16,-11-24-254-16,0 0 254 0,15 6-253 0,3-7 253 0,15 8-2172 16</inkml:trace>
  <inkml:trace contextRef="#ctx0" brushRef="#br0" timeOffset="61758.25">26179 10122 1737 0,'0'0'0'0,"-7"14"0"0,-5 10 0 0,12-24 357 16,0 0-357-16,-3 14 357 0,4-4-357 0,-1-10 201 0,0 0-201 16,2 15 202-16,2 9-202 0,-4-24 122 0,0 0-122 15,6 25 123-15,0 2-123 0,-6-27 70 0,0 0-70 16,7 29 70-16,0 2-70 0,-7-31 39 0,0 0-39 0,8 24 39 16,3-2-39-16,-11-22 35 0,0 0-35 0,12 14 36 15,4-9-36-15,-16-5 9 0,0 0-9 0,14-1 9 16,2-15-9-16,-16 16-1 0,0 0 1 0,15-19 0 15,-1-7 0-15,-14 26 0 0,0 0 0 0,14-37 0 16,-2-13 0-16,-12 50 10 0,0 0-10 0,11-50 10 16,-1-1-10-16,-10 51-25 0,0 0 25 0,14-41-24 15,0 3 24-15,-14 38-54 0,0 0 54 0,13-24-54 16,-1 10 54-16,-12 14 20 0,0 0-20 0,10-3 20 16,-3 9-20-16,-7-6 49 0,0 0-49 0,7 23 50 15,-1 11-50-15,-6-34 34 0,0 0-34 0,7 36 34 0,-2 7-34 16,-5-43 42-16,0 0-42 0,7 36 42 0,-2-5-42 15,-5-31-3-15,0 0 3 0,12 27-3 0,2-4 3 16,-14-23 0-16,0 0 0 0,16 12 0 0,3-5 0 16,-19-7 33-16,0 0-33 0,25-7 33 0,3-7-33 15,-28 14 0-15,0 0 0 0,28-27 0 0,-2-13 0 0,-26 40 1 16,0 0-1-16,26-43 1 0,-3-7-1 0,-23 50-9 16,0 0 9-16,19-43-8 0,-5 1 8 0,-14 42-19 15,0 0 19-15,12-31-18 0,-3 10 18 0,-9 21-10 16,0 0 10-16,7-8-9 0,-2 9 9 0,-5-1-10 15,0 0 10-15,2 17-10 0,-2 13 10 0,0-30 9 16,0 0-9-16,0 39 10 0,-2 9-10 0,2-48 10 16,0 0-10-16,2 43 10 0,0 0-10 0,-2-43 10 0,0 0-10 15,5 34 11-15,4-6-11 0,-9-28-72 0,0 0 72 16,14 19-72-16,5-14 72 0,-19-5-347 0,0 0 347 0,24-5-347 16,8-11 347-16,22-4-1916 0</inkml:trace>
  <inkml:trace contextRef="#ctx0" brushRef="#br0" timeOffset="62107.12">27109 9875 1972 0,'0'0'0'0,"-13"12"0"15,-9 7 0-15,22-19 292 0,0 0-292 0,-18 14 293 16,1-2-293-16,17-12 210 0,0 0-210 0,-19 22 211 16,-2 6-211-16,21-28 64 0,0 0-64 0,-18 32 65 15,2 11-65-15,16-43 42 0,0 0-42 0,-10 36 42 16,5-3-42-16,5-33 46 0,0 0-46 0,3 24 46 0,6-5-46 15,-9-19 34-15,0 0-34 0,17 3 34 0,6-12-34 16,-23 9-14-16,0 0 14 0,25-18-13 0,1-15 13 16,-26 33-42-16,0 0 42 0,24-34-42 0,-1-8 42 15,-23 42 34-15,0 0-34 0,21-39 34 0,-2-2-34 0,-19 41-65 16,0 0 65-16,14-29-64 0,-3 1 64 0,-11 28-15 16,0 0 15-16,7-15-14 0,-2 6 14 15,-5 9 79-15,0 0-79 0,0 7 79 0,-5 10-79 0,5-17-29 16,0 0 29-16,-6 28-29 0,-2 6 29 0,8-34 52 15,0 0-52-15,-4 38 52 0,2 5-52 0,2-43 56 16,0 0-56-16,6 34 56 0,4-1-56 0,-10-33-267 16,0 0 267-16,16 13-266 0,5-13 266 0,15 14-2074 15</inkml:trace>
  <inkml:trace contextRef="#ctx0" brushRef="#br0" timeOffset="62491.83">27437 9836 1782 0,'0'0'0'0,"-7"10"0"15,-7 11 0-15,14-21 249 0,0 0-249 0,-7 12 250 16,0-6-250-16,7-6 164 0,0 0-164 0,-9 12 164 16,1 0-164-16,8-12 76 0,0 0-76 0,-9 18 77 15,0-1-77-15,9-17 6 0,0 0-6 0,-3 17 7 16,1 0-7-16,2-17 33 0,0 0-33 0,4 12 34 16,4-7-34-16,-8-5 39 0,0 0-39 0,14 0 39 15,4-5-39-15,-18 5 8 0,0 0-8 0,21-12 9 16,5-9-9-16,-26 21 7 0,0 0-7 0,24-20 8 0,-1-2-8 15,-23 22 4-15,0 0-4 0,19-24 4 16,-3 0-4-16,-16 24 5 0,0 0-5 0,9-23 6 0,-2 6-6 16,-7 17 76-16,0 0-76 0,3-10 76 0,-5 10-76 15,2 0 49-15,0 0-49 0,-3 10 49 0,-2 5-49 16,5-15 51-16,0 0-51 0,-5 26 51 0,1 12-51 0,4-38 89 16,0 0-89-16,0 41 90 0,2 14-90 0,3-3 45 15,2-1-45-15,2-6 45 0,1-8-45 0,-10-37 62 16,0 0-62-16,11 36 63 0,-3-3-63 0,-8-33 1 15,0 0-1-15,4 31 2 0,-4-7-2 0,0-24 23 16,0 0-23-16,-9 24 24 0,-3-9-24 0,12-15 0 16,0 0 0-16,-18 16 1 0,-6-2-1 0,24-14-103 15,0 0 103-15,-21 8-102 0,-2-4 102 0,4-4-404 16,0-4 404-16,5 3-403 0,3-6 403 0,-13-2-1907 0</inkml:trace>
  <inkml:trace contextRef="#ctx0" brushRef="#br0" timeOffset="62824.18">27827 9863 1569 0,'0'0'0'0,"0"0"0"16,0 0 0-16,0 0 154 0,0 0-154 0,0 0 154 15,0 0-154-15,0 0 150 0,0 0-150 0,0 0 150 16,9 0-150-16,-9 0 73 0,10-7-73 0,-3 2 73 15,2 0-73-15,-2-2 30 0,-2-2-30 0,2-3 30 16,2-1-30-16,-4-1-5 0,-2 2 5 0,1-9-4 0,-1-1 4 16,-3 1 148-16,-1-1-148 0,1 5 149 15,1 2-149-15,-2 3 99 0,-5 3-99 0,6 9 100 0,-5-7-100 16,5 7 80-16,-12 4-80 0,5-3 80 0,0 6-80 16,-2 9 64-16,0 1-64 0,1 7 64 0,1 3-64 0,0-1 74 15,-2 0-74-15,4-2 75 0,3 0-75 0,2-2 36 16,2-6-36-16,3 1 37 0,-1-2-37 0,-1 1 6 15,2-4-6-15,4-2 6 0,1 2-6 0,1-7-120 16,-2-3 120-16,10-4-120 0,0-1 120 0,20-3-2274 16</inkml:trace>
  <inkml:trace contextRef="#ctx0" brushRef="#br0" timeOffset="63005.32">28548 9437 1950 0,'0'0'0'15,"0"0"0"-15,-15 12 0 0,8-3 301 0,0 0-301 0,5 6 301 16,5 1-301-16,-6 4 194 0,-2 11-194 0,3 5 195 16,4 4-195-16,-2 2 173 0,-2 6-173 0,5-11 174 15,3-1-174-15,-5-9 2 0,-1-3-2 0,2-3 2 16,-2-2-2-16,-2-7-96 0,-3 0 96 0,5-7-95 16,4-2 95-16,-1 7-2242 0</inkml:trace>
  <inkml:trace contextRef="#ctx0" brushRef="#br0" timeOffset="63257.36">28505 9228 1759 0,'0'0'0'0,"3"-12"0"0,4-3 0 0,-3 6 286 16,-1-1-286-16,4 5 287 0,4 1-287 16,1 4 187-16,4 4-187 0,6 1 188 0,6 5-188 0,-3 2 118 15,-1 7-118-15,1 2 119 0,-3-3-119 0,-6 5 49 16,-4 1-49-16,6-2 50 0,1-5-50 0,-10 6 12 15,-9 1-12-15,8-4 12 0,5-1-12 0,-13 5 43 16,-9-3-43-16,4 1 43 0,1 2-43 0,-10 0 30 16,-5 5-30-16,3 2 30 0,1-2-30 0,-5 2-5 15,-2 0 5-15,6-7-4 0,2-5 4 0,0-2 54 0,2-1-54 16,5-4 55-16,5 0-55 0,0-7-173 0,0-2 173 16,11-3-173-16,5-2 173 0,9 1-2122 0</inkml:trace>
  <inkml:trace contextRef="#ctx0" brushRef="#br0" timeOffset="63454.18">29025 9398 1737 0,'0'0'0'0,"0"0"0"15,9 9 0-15,-9-9 250 0,-7 12-250 0,5-7 251 16,2 5-251-16,-5 2 223 0,-2 3-223 0,5 1 224 16,4 5-224-16,-9-3 122 0,-3 5-122 0,6-1 123 15,4-1-123-15,-5 1 36 0,-4 2-36 0,11-7 37 16,3-5-37-16,-3 0 47 0,-4-2-47 0,2-10 47 15,11 9-47-15,-11-9-34 0,0 0 34 0,7-3-33 0,3-3 33 16,-3 0-452-16,-2-3 452 0,8-6-452 16,1-3 452-16,12-12-1422 0</inkml:trace>
  <inkml:trace contextRef="#ctx0" brushRef="#br0" timeOffset="63573.98">29097 9180 1871 0,'0'0'0'0,"0"0"0"0,-2 9 0 0,2-9 203 16,-16-4-203-16,9 2 204 0,2-1-204 0,-3 5 96 15,-1 1-96-15,9-3 97 0,-5 14-97 0,-1 3 2 16,-1 2-2-16,7 2 2 0,4-3-2 0,-1 22-1797 16</inkml:trace>
  <inkml:trace contextRef="#ctx0" brushRef="#br0" timeOffset="64143.13">29263 9355 2062 0,'0'0'0'0,"0"0"0"0,-16 9 0 0,16-9 268 0,0 0-268 0,-7 10 269 16,0 4-269-16,7-14 226 0,0 0-226 0,-5 19 226 15,0 5-226-15,5-24 117 0,0 0-117 0,-5 27 117 16,-1 4-117-16,6-31-13 0,0 0 13 0,-3 29-12 16,1 2 12-16,2-31 7 0,0 0-7 0,2 26 7 15,1-4-7-15,-3-22 104 0,0 0-104 0,11 12 104 16,4-7-104-16,-15-5 37 0,0 0-37 0,18-1 38 15,1-11-38-15,-19 12-3 0,0 0 3 0,25-21-2 16,1-5 2-16,-26 26-21 0,0 0 21 0,26-29-21 16,-1-10 21-16,-25 39-35 0,0 0 35 0,22-40-35 0,1-8 35 15,-23 48 0-15,0 0 0 0,17-39 0 16,-3 2 0-16,-14 37-40 0,0 0 40 0,11-22-40 0,-4 8 40 16,-7 14 12-16,0 0-12 0,7 2 12 0,-2 14-12 0,-5-16-59 15,0 0 59-15,2 18-58 0,-4 10 58 0,2-28 21 16,0 0-21-16,0 26 21 0,0-1-21 0,0-25-16 15,0 0 16-15,4 24-15 0,-1-3 15 0,-3-21 3 16,0 0-3-16,5 15 4 0,2-2-4 0,-7-13 55 16,0 0-55-16,11 3 55 0,1-5-55 0,-12 2 50 15,0 0-50-15,14-5 50 0,2-4-50 0,-16 9-40 16,0 0 40-16,17-15-39 0,1-6 39 0,-18 21 58 0,0 0-58 16,17-30 59-16,-1-17-59 0,-16 47-43 0,0 0 43 15,14-38-42-15,-5-1 42 0,-9 39 8 0,0 0-8 16,10-27 9-16,-3 3-9 0,-7 24-69 0,0 0 69 0,4-9-68 15,-8 18 68-15,4-9 39 0,0 0-39 16,-2 17 39-16,1 10-39 0,1-27-48 0,0 0 48 0,-2 31-48 16,2 2 48-16,0-33 19 0,0 0-19 0,0 31 20 15,2-6-20-15,-2-25 32 0,0 0-32 0,8 23 32 16,6-5-32-16,-14-18-67 0,0 0 67 0,18 14-67 16,4-4 67-16,-22-10-542 0,0 0 542 0,23 9-541 15,2-2 541-15,22 10-1452 0</inkml:trace>
  <inkml:trace contextRef="#ctx0" brushRef="#br0" timeOffset="65107.72">29943 9359 1681 0,'0'0'0'0,"0"0"0"0,14 3 0 16,-14-3 171-16,0 0-171 0,7 0 172 0,-2-2-172 15,-5 2 148-15,0 0-148 0,9-1 148 0,1-3-148 16,-10 4 64-16,0 0-64 0,12-7 65 0,0-1-65 0,-12 8 14 15,0 0-14-15,14-12 15 0,0-6-15 0,-14 18-21 16,0 0 21-16,14-18-21 0,2-6 21 0,-16 24 24 16,0 0-24-16,14-24 25 0,-2 0-25 0,-12 24 52 15,0 0-52-15,9-21 53 0,-4 4-53 0,-5 17 79 16,0 0-79-16,2-12 80 0,-4 7-80 0,2 5 79 16,0 0-79-16,0 0 80 0,-15-4-80 0,15 4 114 15,0 0-114-15,-16 16 115 0,-5 11-115 0,21-27 71 0,0 0-71 16,-21 33 71-16,-4 4-71 0,25-37 12 0,0 0-12 15,-17 36 13-15,3 1-13 0,14-37 17 0,0 0-17 0,-2 30 17 16,9 0-17-16,-7-30 38 0,0 0-38 0,12 20 38 16,8-4-38-16,-5-4-117 0,1-4 117 0,3-4-117 15,1-6 117-15,-3 0-268 0,-1-3 268 0,1-2-268 16,-1-1 268-16,3-1-310 0,0-6 310 0,6 3-309 16,5-7 309-16,-13 2-113 0,-6-6 113 15,6-3-112-15,4-1 112 0,-7 0 68 0,-4-4-68 0,3 7 68 16,1 3-68-16,-9 6 208 0,-7 3-208 0,6 3 208 15,-1-1-208-15,-3 10 177 0,-10-5-177 0,10 5 178 16,0 0-178-16,0 0 118 0,-16 12-118 0,14-4 119 16,2 1-119-16,-10 6 93 0,-6 7-93 0,11-1 94 15,3 0-94-15,-5 1 61 0,-2 2-61 0,9-3 61 16,5-1-61-16,-8-1 27 0,-6-3-27 0,11-3 27 0,5-2-27 16,-5-3 80-16,-1-1-80 0,13-4 81 0,7-1-81 15,-10 2 18-15,-6-4-18 0,7-4 18 0,2 1-18 16,0-2 1-16,-1-1-1 0,4 0 2 0,2-6-2 15,-1-4-1-15,-1-3 1 0,-1-1 0 0,0-1 0 0,-2-6 0 16,-2-1 0-16,-2 1 0 0,1-1 0 0,3 4-35 16,2 0 35-16,-9 5-35 0,-4 6 35 0,7 2 0 15,3 1 0-15,-10 3 1 0,-6 2-1 0,3 5-8 16,8-4 8-16,-8 4-7 0,-7 0 7 0,7 0-46 16,-10 13 46-16,3-5-46 0,0 8 46 0,4-3 5 15,1 6-5-15,0 0 6 0,0-5-6 0,4 1-14 0,3-1 14 16,-3-2-13-16,0-2 13 0,6 1 60 0,6-3-60 15,-7-1 60-15,-3-4-60 0,12 3-1 0,5-6 1 16,1-6 0-16,5 1 0 0,-5-2 0 0,1 1 0 0,-2-3 0 16,0-1 0-16,-5-2-17 0,-1 0 17 0,5-2-17 15,-1-2 17-15,-2 1-2 0,1 0 2 0,-1-6-2 16,-1 2 2-16,-2-2 0 0,-2 3 0 0,-1 2 0 16,-4 1 0-16,0 3-75 0,-4 1 75 0,-1 1-75 15,-4 2 75-15,-1-1 11 0,-3 2-11 0,6 7 11 16,-10-8-11-16,3 4 0 0,-2 4 0 0,2 0 1 15,2 0-1-15,5 0-36 0,-12 12 36 0,12-12-36 16,-7 7 36-16,5 2 39 0,2-4-39 0,2 2 39 16,-1 1-39-16,3 2-2 0,1 2 2 0,2 0-1 15,0 2 1-15,0 0 1 0,2-2-1 0,-2 2 2 16,-2-2-2-16,2 1-19 0,-2 5 19 0,-1-6-18 16,-2 0 18-16,3 0 22 0,4-4-22 0,-8 2 23 0,-2 2-23 15,2 4-36-15,-2 5 36 0,-3-9-36 0,-1 0 36 16,-2-4 55-16,0 2-55 0,0-1 55 0,0-4-55 15,0 2-27-15,0-5 27 0,0 1-27 0,2 1 27 16,-2-1 9-16,0-3-9 0,7 0 9 0,-9-7-9 0,9 7-24 16,-5-8 24-16,5-1-23 0,3-1 23 0,1-2-337 15,1-2 337-15,4-1-336 0,3-1 336 0,7-15-1779 16</inkml:trace>
  <inkml:trace contextRef="#ctx0" brushRef="#br0" timeOffset="65270.24">31227 9053 1759 0,'0'0'0'0,"-4"7"0"0,-3 5 0 0,2-2 354 0,0 1-354 16,-2-3 354-16,0-3-354 0,3 6 196 0,4 1-196 0,-1 0 196 16,-3 3-196-16,1-1 99 0,-1 3-99 0,2 0 99 15,1-5-99-15,2 4 58 0,-1-1-58 0,2-5 59 16,0-5-59-16,-2-5-24 0,5 11 24 0,-5-11-23 16,11-2 23-16,-11 2-393 0,10-14 393 0,0 4-392 15,3-4 392-15,8-10-1599 0</inkml:trace>
  <inkml:trace contextRef="#ctx0" brushRef="#br0" timeOffset="65395.11">31368 8945 1323 0,'0'0'0'0,"0"0"0"15,-10 8 0-15,3-11 318 0,-2 0-318 0,9 3 318 16,-7-7-318-16,7 7 134 0,0 0-134 0,0 0 134 16,0 0-134-16,0 0 83 0,0 10-83 0,2-3 83 0,0 2-83 15,1 3-1756-15</inkml:trace>
  <inkml:trace contextRef="#ctx0" brushRef="#br0" timeOffset="65729.05">31548 8979 1927 0,'0'0'0'0,"0"0"0"0,0 0 0 0,0 0 310 16,-7 4-310-16,7-4 310 0,-10 3-310 0,1 1 218 15,-1-1-218-15,-1 2 218 0,1 0-218 0,-1 6 123 0,1 1-123 16,1 0 123-16,2 3-123 0,0 2 34 15,-2 6-34-15,4-8 34 0,3 6-34 0,2-1 3 0,0 2-3 16,4-4 4-16,1-6-4 0,2 3 67 0,2-3-67 0,-2-5 67 16,-2-2-67-16,7-5-88 0,2 0 88 15,-3-7-88-15,-3-1 88 0,8-1-42 0,5 0 42 0,2-1-41 16,3-4 41-16,-3 1-39 0,-4-1 39 0,2-1-39 16,-2-1 39-16,-5-1 1 0,-4 2-1 0,1-4 2 15,-1 0-2-15,-10 5-10 0,-7-1 10 0,4 3-10 16,1 0 10-16,-12 3-1 0,-7 6 1 0,13-1-1 15,2-1 1-15,-11 5-1 0,-8 2 1 0,10 1-1 16,1-3 1-16,0 4 4 0,0-1-4 0,5 2 5 16,5 4-5-16,1 1-263 0,3-1 263 0,-4-3-262 15,-1 3 262-15,-4 3-1798 0</inkml:trace>
  <inkml:trace contextRef="#ctx0" brushRef="#br0" timeOffset="66125.13">31938 8947 2151 0,'0'0'0'0,"0"0"0"0,0 0 0 16,0 0 345-16,0 6-345 0,0-6 346 0,-7 6-346 15,7-6 168-15,-7 8-168 0,7-8 169 0,-9 12-169 0,6-1 74 16,-3 1-74-16,3-4 74 0,-1 4-74 0,3 4 49 16,-1-4-49-16,2 3 49 0,0-3-49 0,5-3 10 15,2 1-10-15,-2-1 10 0,1-6-10 0,1 2 43 0,1-1-43 16,1-3 44-16,2-2-44 0,-11 1-4 15,0 0 4-15,26-4-4 0,10-4 4 0,-36 8 3 0,0 0-3 16,35-16 3-16,4-1-3 0,-39 17-53 0,0 0 53 16,40-19-53-16,4-3 53 0,-44 22 32 0,0 0-32 0,35-17 33 15,-4-1-33-15,-31 18 1 0,0 0-1 0,26-6 2 16,-6-1-2-16,-20 7 0 0,0 0 0 0,15 3 0 16,-3 2 0-16,-12-5 0 0,0 0 0 0,11 12 0 15,-2 7 0-15,-9-19 22 0,0 0-22 0,12 19 22 16,0 2-22-16,-12-21-2 0,0 0 2 0,16 18-1 15,0-4 1-15,-16-14 4 0,0 0-4 0,28 11 4 16,8-8-4-16,-36-3 33 0,0 0-33 0,33 0 33 16,2-2-33-16,-35 2-78 0,0 0 78 0,30-5-77 15,-5-3 77-15,-25 8-137 0,0 0 137 0,19-7-137 16,-4 1 137-16,-15 6-647 0,0 0 647 0,11-3-647 16,-6-2 647-16,11-2-1192 0</inkml:trace>
  <inkml:trace contextRef="#ctx0" brushRef="#br0" timeOffset="72724.23">13645 8887 191 0,'0'0'0'0,"0"0"0"15,0 0 0-15,0 0 471 0,0 0-471 0,0 0 472 16,0 0-472-16,0 0 268 0,0 0-268 0,0 0 269 15,0 0-269-15,0 0 284 0,0 0-284 0,0 0 284 16,-17-28-284-16,17 28 195 0,0 0-195 0,-9-17 195 16,0-2-195-16,9 19 126 0,0 0-126 0,-3-19 126 15,5-1-126-15,-2 20 97 0,0 0-97 0,7-21 98 16,5-1-98-16,-12 22 57 0,0 0-57 0,19-21 57 16,11 0-57-16,-30 21 46 0,0 0-46 0,36-22 47 15,10 5-47-15,-46 17 2 0,0 0-2 0,56-15 2 16,10-1-2-16,-66 16 45 0,0 0-45 0,70-8 45 0,7 4-45 15,-77 4-2-15,0 0 2 0,92 7-2 0,15 8 2 16,-107-15 9-16,0 0-9 0,94 23 9 0,-6 8-9 16,-88-31-3-16,0 0 3 0,71 36-3 0,-15 7 3 15,-56-43 0-15,0 0 0 0,42 39 0 0,-10-3 0 0,-32-36 0 16,0 0 0-16,21 28 0 0,-13-13 0 0,-8-15 19 16,0 0-19-16,9 14 20 0,-7-7-20 0,-2-7-16 15,0 0 16-15,3 6-15 0,1 0 15 0,-4-6-1 16,0 0 1-16,0 0-1 0,3 6 1 0,-3-6 3 15,0 0-3-15,0 0 4 0,0 0-4 0,0 0 0 0,0 0 0 16,0 0 0-16,0 0 0 0,0 0 13 0,0 0-13 16,0 0 13-16,7 4-13 0,-7-4 25 0,0 0-25 15,0 0 26-15,7 5-26 0,-7-5-28 0,0 0 28 0,0 0-28 16,0 0 28-16,0 0 8 16,0 0-8-16,0 0 8 0,0 0-8 0,0 0-20 0,0 0 20 0,0 0-20 15,4 7 20-15,-4-7 0 0,0 0 0 0,0 0 0 16,5 8 0-16,-5-8-11 0,0 0 11 0,0 0-10 15,4 9 10-15,-4-9 49 0,0 0-49 0,0 0 49 16,1 7-49-16,-1-7-50 0,0 0 50 0,0 0-50 16,4 9 50-16,-4-9 50 0,0 0-50 0,0 0 51 15,3 8-51-15,-3-8-54 0,0 0 54 0,0 0-54 16,4 9 54-16,-4-9 35 0,0 0-35 0,0 0 36 16,5 8-36-16,-5-8-41 0,0 0 41 0,0 0-40 15,2 11 40-15,-2-11 13 0,0 0-13 0,1 8 13 16,5 4-13-16,-3 0-10 0,4 0 10 0,-3-3-9 0,-1-4 9 15,-3-5 2-15,0 8-2 0,4 1 3 0,1 3-3 0,4 4 0 16,-4 4 0-16,-2-10 1 0,1-4-1 0,-4-6 20 16,3 8-20-16,3 8 20 0,2 6-20 0,1 2-4 15,0 5 4-15,-6-13-3 0,-1-8 3 0,2 1 41 16,-1-2-41-16,-3-7 41 0,0 0-41 0,0 0-42 16,0 0 42-16,0 0-41 0,0 0 41 0,0 0 68 15,0 0-68-15,0 0 68 0,0 0-68 0,0 0-4 16,0 0 4-16,0 0-3 0,0 0 3 0,0 0-9 15,0 0 9-15,0 0-8 0,0 0 8 0,0 0-2 0,-9 0 2 16,9 0-2-16,-12-4 2 0,3 1 5 0,-5-2-5 16,2-7 5-16,-5-4-5 0,-1 1-24 0,1-1 24 15,5 4-23-15,1 2 23 0,1 0 18 0,1 1-18 16,-3-1 19-16,-1-1-19 0,-1 1-47 0,0 2 47 0,6-1-46 16,4 6 46-16,4 3 26 0,-9-6-26 0,9 6 26 15,0 0-26-15,0 0-15 0,-8 2 15 0,8-2-15 16,0 0 15-16,0 0 1 0,0 0-1 0,0 0 1 15,0 0-1-15,0 0-3 0,8 9 3 0,-2-2-3 16,6-1 3-16,0 3 17 0,6 0-17 0,-8-6 17 16,-1 2-17-16,3-1-15 0,2-1 15 0,2 0-14 15,-4 1 14-15,5-2 34 0,3-2-34 0,-6-2 35 16,-4-3-35-16,6 0-32 0,1-2 32 0,-3-2-32 16,-5 1 32-16,3-1 17 0,2-1-17 0,-14 10 17 15,7-9-17-15,-7 9 7 0,0 0-7 0,0 0 8 16,0 0-8-16,0 0 0 0,0 0 0 0,0 0 0 0,0 0 0 15,-2 7 8-15,1 5-8 0,-8 5 9 0,-5 11-9 16,4-1 33-16,-1 1-33 0,-1-1 33 0,0-1-33 16,6-4-252-16,3-1 252 0,-1-6-251 0,3-10 251 0,-8 18-2182 15</inkml:trace>
  <inkml:trace contextRef="#ctx0" brushRef="#br0" timeOffset="75307.11">15057 9896 1289 0,'0'0'0'0,"10"-2"0"0,8-1 0 16,-9 3 325-16,-2-6-325 0,-7 6 326 0,0 0-326 16,0 0 179-16,0 0-179 0,0 0 179 0,0 0-179 15,0 0 132-15,0 0-132 0,0 0 133 0,12-6-133 0,-2-3 71 16,6-1-71-16,-7 5 71 0,-1-4-71 0,5 2 0 15,-1-5 0-15,7-10 0 0,6-11 0 0,-3 6 12 16,-1-3-12-16,-5 6 12 0,-5 2-12 0,-3 2 43 16,-3-3-43-16,-1 3 44 0,-4-1-44 0,0-3 41 15,-4 2-41-15,-3-1 42 0,-3 1-42 0,1 5 57 16,1 1-57-16,2 6 58 0,-2 2-58 0,1 1 56 0,1 2-56 16,6 5 56-16,-8-9-56 0,8 9 45 0,-9-3-45 15,9 3 45-15,-5 0-45 0,5 0-11 0,-7 6 11 16,3 6-10-16,-1 4 10 0,3 8 42 0,4 9-42 0,1-1 42 15,-3 6-42-15,6 8 0 0,1 6 0 0,-4-9 0 16,2-6 0-16,-3 1 1 0,2 0-1 0,-1-2 1 16,-6 0-1-16,3 0 58 0,-2-3-58 0,-2-2 58 15,-3-4-58-15,2 2-10 0,-2 2 10 0,0-7-9 16,0 0 9-16,-2-2 3 0,1 1-3 0,-1-8 3 16,0-6-3-16,0 1-68 0,-3-1 68 0,4-2-68 15,2-6 68-15,-2 1-179 0,1-4 179 0,7 2-179 16,-7 0 179-16,7 0-487 0,-7 0 487 0,7 0-487 15,-9 0 487-15,2 0-1256 0</inkml:trace>
  <inkml:trace contextRef="#ctx0" brushRef="#br0" timeOffset="76540.17">15036 9930 595 0,'0'0'0'0,"0"0"0"15,12 2 0-15,-12-2 251 0,0 0-251 0,0 0 251 16,0 0-251-16,0 0 219 0,0 0-219 0,0 0 219 15,0 0-219-15,0 0 210 0,0 0-210 0,0 0 211 16,0 0-211-16,0 0 130 0,0 0-130 0,0 0 130 16,9-2-130-16,3-1 55 0,4-4-55 0,0 2 55 15,1-1-55-15,8 0 22 0,2-1-22 0,0 2 23 0,1-6-23 16,1 4 34-16,8 1-34 0,-16-1 35 0,-9 3-35 16,6 3-162-16,3 1 162 0,-13-4-161 0,-4-1 161 15,6 1-257-15,3 1 257 0,-13 3-256 0,0 0 256 16,0 0-1079-16</inkml:trace>
  <inkml:trace contextRef="#ctx0" brushRef="#br0" timeOffset="76680.98">15448 9800 315 0,'0'0'0'0,"-7"3"0"0,-7 6 0 0,14-9 456 16,-8 5-456-16,8-5 456 0,0 0-456 15,0 0 356-15,8-2-356 0,-8 2 356 0,0 0-356 0,0 0 240 16,0 0-240-16,0 0 240 0,2 9-240 0,-2 1 142 16,-2 2-142-16,-3 5 142 0,-2 5-142 0,-2-1 73 15,1 0-73-15,2-6 73 0,3-3-73 0,-4-3 22 0,5-1-22 16,2-1 23-16,0-2-23 0,2 2-250 0,1-2 250 15,-3-5-249-15,0 0 249 0,0 0-1674 16</inkml:trace>
  <inkml:trace contextRef="#ctx0" brushRef="#br0" timeOffset="76816.49">15415 9530 1367 0,'0'0'0'0,"5"19"0"15,4 8 0-15,-5-13 160 0,-4-7-160 0,0-7 161 16,-6-15-161-16,1-1-1247 0</inkml:trace>
  <inkml:trace contextRef="#ctx0" brushRef="#br0" timeOffset="77025.67">15616 9563 2174 0,'0'0'0'0,"-4"22"0"0,-4 9 0 0,-1 5 263 15,0 3-263-15,4-6 264 0,2-11-264 0,-1 8 158 16,-1-3-158-16,1-3 158 0,-3-3-158 0,7-21 63 16,0 0-63-16,-1 25 64 0,-5 5-64 0,6-30-270 15,0 0 270-15,0 18-269 0,0-4 269 0,0 22-1827 16</inkml:trace>
  <inkml:trace contextRef="#ctx0" brushRef="#br0" timeOffset="77222.91">15894 9443 1804 0,'0'0'0'0,"-14"10"0"0,-9 11 0 0,23-21 347 0,0 0-347 0,-10 17 348 15,8 5-348-15,2-22 214 0,0 0-214 0,-7 36 214 16,0 7-214-16,7-43 130 0,0 0-130 0,-7 46 130 15,-2 6-130-15,9-52-2 0,0 0 2 0,-5 43-1 16,-2-4 1-16,7-39-71 0,0 0 71 0,-4 31-70 16,4-7 70-16,0-24-303 0,0 0 303 0,4 15-302 15,3-6 302-15,2 13-1693 0</inkml:trace>
  <inkml:trace contextRef="#ctx0" brushRef="#br0" timeOffset="77560.07">15824 9791 1311 0,'0'0'0'0,"0"9"0"0,0 6 0 15,0-15 272-15,0 0-272 0,0 0 272 0,0 0-272 16,0 0 135-16,0 0-135 0,5-10 135 0,4-4-135 16,-9 14 56-16,0 0-56 0,16-21 57 0,5-8-57 0,-21 29 3 15,0 0-3-15,26-26 3 0,0-1-3 0,-26 27-1 16,0 0 1-16,30-27 0 0,1-3 0 0,-31 30 13 16,0 0-13-16,28-22 13 0,-3 1-13 0,-25 21 68 15,0 0-68-15,19-15 68 0,-2 3-68 0,-17 12 127 16,0 0-127-16,11-10 127 0,-4 5-127 0,-7 5 180 0,0 0-180 15,0 0 180-15,0 0-180 0,0 0 101 16,0 0-101-16,-9 15 102 0,-7 9-102 0,16-24 95 0,0 0-95 16,-15 28 96-16,-5 11-96 0,20-39 52 0,0 0-52 15,-14 33 52-15,0 3-52 0,14-36 8 0,0 0-8 0,-8 31 9 16,4-7-9-16,4-24 43 16,0 0-43-16,5 18 43 0,8-2-43 0,-13-16-71 0,0 0 71 0,17 10-70 15,6-6 70-15,-23-4-304 0,0 0 304 0,28-6-304 16,3-6 304-16,-1 9-593 0,-7 0 593 0,-2-15-592 15,0-6 592-15,17-15-1057 0</inkml:trace>
  <inkml:trace contextRef="#ctx0" brushRef="#br0" timeOffset="77790.92">16271 9628 550 0,'0'0'0'0,"0"0"0"16,-3-7 0-16,3 0 610 0,3-1-610 0,-3 3 611 15,2-4-611-15,-2 9 327 0,0 0-327 0,7-7 327 16,0 0-327-16,3 2 240 0,3-2-240 0,-5 4 241 16,-4 1-241-16,-4 2 166 0,0 0-166 0,14 2 166 15,7 5-166-15,-4 8 94 0,1 9-94 0,-6-12 95 0,0-2-95 16,-1 8 80-16,-3-1-80 0,1 7 80 0,-2 3-80 15,-2-1 40-15,-5-2-40 0,4-9 41 0,-2-6-41 16,-1 0 20-16,-1-9-20 0,0 0 20 0,0 0-20 16,0 0 30-16,0 0-30 0,0 0 30 0,0 0-30 15,0 0 1-15,7 0-1 0,2-21 2 0,3-12-2 0,-12 33 12 16,0 0-12-16,16-43 13 0,2-8-13 0,-18 51 4 16,0 0-4-16,22-51 4 0,3-1-4 0,-3 13-28 15,-1 6 28-15,2 4-28 0,3 5 28 0,0 7-329 16,2 8 329-16,2-3-329 0,5 2 329 0,26-11-2176 15</inkml:trace>
  <inkml:trace contextRef="#ctx0" brushRef="#br0" timeOffset="96236.88">24927 13872 651 0,'0'0'0'0,"0"0"0"16,-14 10 0-16,5-3 285 0,-3 0-285 0,1 0 285 16,1 2-285-16,-4 3 206 0,-4 1-206 0,2 8 207 15,-6 3-207-15,1 9 116 0,-4 10-116 0,3-4 117 16,1 4-117-16,-2-2 136 0,2-1-136 0,2-1 137 16,0 1-137-16,3-1 129 0,2 2-129 0,5 0 130 15,0 2-130-15,6 2 54 0,3 3-54 0,3-9 54 16,6-4-54-16,3-6 18 0,4-5-18 0,3-3 18 15,4-4-18-15,3-2 65 0,6-1-65 0,4-4 66 0,4-3-66 16,1-2 40-16,-1-1-40 0,0-4 40 16,-2-4-40-16,-1-1-1 0,-2-2 1 0,0-1 0 15,-3-1 0-15,-5-1 0 0,-4-2 0 0,-5 0 0 0,-8-2 0 16,-1-7-45-16,-6-3 45 0,-3 5-44 0,-3 1 44 16,-6-8-39-16,-7-3 39 0,2 6-38 0,-1 3 38 0,-6 1-17 15,-5 0 17-15,-11 4-17 0,-9-1 17 0,1 8 1 16,-6 1-1-16,4 5 1 0,-2 5-1 0,6 4-33 15,1 4 33-15,5 1-33 0,5 3 33 0,5 2 0 16,2 5 0-16,9 2 0 0,4 2 0 0,5 0-1 16,5-2 1-16,4-3 0 0,2-4 0 0,6-4-307 0,6 0 307 15,3-1-307-15,4-4 307 0,19 14-1269 0</inkml:trace>
  <inkml:trace contextRef="#ctx0" brushRef="#br0" timeOffset="96840.41">25554 13891 1199 0,'0'0'0'0,"7"-2"0"0,3 1 0 16,-3-3 350-16,0-1-350 0,-7 5 350 0,9-3-350 0,-9 3 202 16,0 0-202-16,0 0 202 0,5 12-202 0,-1-2 144 15,1 4-144-15,-3 5 144 0,-1 3-144 0,-2 9 84 16,-3 6-84-16,1 3 84 0,-3 1-84 0,1 0 73 15,-2 1-73-15,2-6 73 0,-2-2-73 0,2-2 77 16,-2-4-77-16,1-1 77 0,3 1-77 0,0-1 39 16,-1 3-39-16,4-1 40 0,2-2-40 0,0 1 0 0,-1-1 0 15,4-5 1-15,1-3-1 0,2-2 74 16,3-3-74-16,1-5 75 0,0-8-75 0,1-1 20 0,-1-3-20 16,5-7 20-16,3-1-20 0,-1-4-4 0,2-6 4 15,-4 2-4-15,2-3 4 0,2 0 43 0,2 0-43 16,-7 1 44-16,-4 2-44 0,2-2-49 0,0 1 49 0,-3 3-48 15,-5 3 48-15,1-1 32 0,-1 1-32 0,-3 2 33 16,1 3-33-16,-1 1-18 0,-3 3 18 0,0 5-18 16,0-11 18-16,0 11-1 0,0 0 1 0,0 0-1 15,0 0 1-15,0 0-13 0,-7 12 13 0,2-1-13 16,-2-5 13-16,2 6-10 0,-2 0 10 0,3 4-10 16,3 1 10-16,-1 2-25 0,0 3 25 0,4 1-24 15,1-1 24-15,3 4-21 0,-3 3 21 0,2-2-21 16,0-1 21-16,2-2 33 0,2 0-33 0,-2-7 34 15,2 0-34-15,0-3-4 0,1-5 4 0,-1 1-3 16,-2-1 3-16,0-3 8 0,-2 1-8 0,-5-7 9 0,11 9-9 16,-11-9-300-16,8 7 300 0,-8-7-300 0,0 0 300 15,0 0-1873-15</inkml:trace>
  <inkml:trace contextRef="#ctx0" brushRef="#br0" timeOffset="97103.41">26317 13989 1580 0,'0'0'0'0,"9"-5"0"0,7-2 0 0,-1 3 245 0,1 1-245 16,2 5 245-16,3 3-245 0,-4 3 231 0,4 4-231 0,2 4 232 15,-1 4-232-15,5 6 116 0,-1 5-116 16,4-3 117-16,-1 2-117 0,3-2 44 0,-1-1-44 0,-1-3 44 15,0-3-44-15,1-2 48 0,2-2-48 0,2-1 49 16,-5-1-49-16,1 0 16 0,1-1-16 0,-3-2 17 16,-1 0-17-16,-1-2-153 0,-8 1 153 0,2-3-153 15,-2-1 153-15,21 9-1911 0</inkml:trace>
  <inkml:trace contextRef="#ctx0" brushRef="#br0" timeOffset="97338.41">26710 13886 1591 0,'0'0'0'0,"0"0"0"0,2 15 0 16,-14-8 274-16,-9-2-274 0,2 4 274 0,-2 3-274 0,3 3 216 16,1 6-216-16,1 3 216 0,-1 2-216 0,4 6 144 15,5 6-144-15,-1-2 144 0,2 4-144 0,2-4 43 16,3-2-43-16,0-3 44 0,0-5-44 0,2 1 15 15,2-1-15-15,0-2 15 0,0 0-15 0,1-2 36 16,2 1-36-16,1-1 36 0,-3 0-36 0,-3-22-117 16,0 0 117-16,9 21-116 0,1-2 116 0,10 20-2023 15</inkml:trace>
  <inkml:trace contextRef="#ctx0" brushRef="#br0" timeOffset="97839.41">27836 13525 1087 0,'0'0'0'0,"0"0"0"15,0 0 0-15,0 0 203 0,0 0-203 0,0 0 204 16,0 0-204-16,0 0 226 0,0 0-226 0,-2 9 227 0,-3 7-227 16,5-16 106-16,0 0-106 0,-11 36 107 15,-3 13-107-15,14-49 133 0,0 0-133 0,-19 54 133 0,-6-1-133 16,25-53 68-16,0 0-68 0,-26 62 69 0,-2 1-69 16,28-63 63-16,0 0-63 0,-31 88 63 0,-4 15-63 15,35-103 43-15,0 0-43 0,-25 78 43 0,3-5-43 16,22-73 52-16,0 0-52 0,-6 48 52 15,13-18-52-15,-7-30 42 0,0 0-42 0,14 25 42 0,11-10-42 0,-25-15 41 16,0 0-41-16,30 10 42 0,8-6-42 0,-38-4 0 16,0 0 0-16,37-2 0 0,1-5 0 0,-38 7 38 15,0 0-38-15,32-12 39 0,-4-5-39 16,-9 1-7-16,-7-4 7 0,-5 3-6 0,-5 3 6 0,-4-7-37 0,-5 1 37 16,0 3-37-16,-2 1 37 0,9 16-5 0,0 0 5 15,-26-22-4-15,-11-6 4 0,37 28-31 0,0 0 31 16,-45-12-31-16,-9 4 31 0,5 3 3 0,2 3-3 15,6 14 3-15,8 5-3 0,33-17-60 0,0 0 60 0,-28 21-59 16,6 4 59-16,6 0-293 0,7-3 293 0,7-5-293 16,6-3 293-16,-2 17-1567 0</inkml:trace>
  <inkml:trace contextRef="#ctx0" brushRef="#br0" timeOffset="98487.42">28274 13452 1547 0,'0'0'0'0,"0"0"0"0,-9 5 0 16,9-5 330-16,0 0-330 0,0 0 331 0,0 0-331 0,0 0 175 15,0 0-175-15,0 0 176 0,0 0-176 16,0 0 146-16,2 8-146 0,0 1 146 0,1 0-146 15,3 8 36-15,-1 5-36 0,0 7 36 0,-1 6-36 0,-1 4 35 16,1 1-35-16,-3-3 35 0,1 1-35 0,-2-5 32 16,0-2-32-16,-2-6 33 0,-1 1-33 0,1-2 2 15,0 0-2-15,-1-3 2 0,-1-2-2 0,1-2 1 16,1 0-1-16,0 0 1 0,-1-3-1 0,1 1 49 0,0-1-49 16,1-2 50-16,1-2-50 0,0-3 6 0,0-3-6 15,0-4 7-15,1 6-7 0,-1-6 0 0,0 0 0 16,0 0 1-16,0 0-1 0,0 0 23 15,0 7-23-15,0-7 24 0,0 0-24 0,0 0 35 0,0 0-35 16,0 0 36-16,0 0-36 0,0 0 0 0,0 0 0 0,0 0 0 16,0 0 0-16,0 0 25 0,0 0-25 0,0 0 26 15,0 0-26-15,0 0-11 0,9-5 11 0,-2 0-10 16,0 0 10-16,4 0-1 0,2 1 1 0,7-1-1 16,2 0 1-16,3 2-8 0,3-3 8 0,2 3-8 15,-1-1 8-15,1 4 0 0,-2-5 0 0,-2 2 0 16,-1-1 0-16,-3 1 1 0,-1 0-1 0,2-1 1 15,-2 2-1-15,0 1 10 0,0-1-10 0,-4-3 11 16,-1 1-11-16,-4 1 1 0,-3-2-1 0,0 0 2 16,-4 0-2-16,-2-2 9 0,-1 0-9 0,-2-2 9 0,-2 1-9 15,-1-3-2-15,-4-1 2 0,2 6-1 0,-2-5 1 16,-2 1 0-16,0 0 0 0,1 1 1 0,1 0-1 16,0 3 7-16,-2-1-7 0,9 7 7 0,-11-7-7 15,11 7 44-15,0 0-44 0,0 0 45 0,0 0-45 16,0 0 22-16,0 14-22 0,2-2 22 0,0 1-22 0,1 6-2 15,1 4 2-15,1-1-2 0,0 7 2 0,1-2 14 16,1 6-14-16,0 3 15 0,0 0-15 0,0-2-4 16,0-3 4-16,-1-1-4 0,1-3 4 0,-3 2-542 15,-4 0 542-15,-2-1-542 0,-1-2 542 0,-3 27-1627 16</inkml:trace>
  <inkml:trace contextRef="#ctx0" brushRef="#br0" timeOffset="106069.71">26064 16023 785 0,'0'0'0'0,"0"0"0"0,0 0 0 15,0 0 260-15,0 0-260 0,0 0 261 0,0 0-261 0,0 0 118 16,0 0-118-16,0 0 118 0,0 0-118 0,0 0 85 16,7-4-85-16,-7 4 86 0,10-7-86 0,-3 2 45 15,2 0-45-15,0 2 46 0,0-1-46 0,-1 2 3 16,1 1-3-16,0-1 4 0,-2 2-4 0,-7 0 74 16,9-7-74-16,-9 7 74 0,8-3-74 0,-1 1 65 15,4-1-65-15,-3 1 66 0,1-2-66 0,2 1 75 16,-1-2-75-16,-1 1 76 0,0-1-76 0,1 0 51 0,1-2-51 15,-1 0 52-15,1 0-52 0,-1 1 26 0,-3-1-26 16,0 2 26-16,-3-1-26 0,-4 6 35 0,10-1-35 16,-10 1 36-16,0 0-36 0,0 0-2 0,0 0 2 0,0 0-2 15,0 0 2-15,0 0 15 0,7-5-15 0,-7 5 16 16,0 0-16-16,0 0-4 0,0 0 4 0,0 0-3 16,0 0 3-16,0 0 2 0,0 0-2 0,0 0 2 15,-10 8-2-15,1-3-20 0,-2 2 20 0,-3 0-20 16,-5 2 20-16,3-1 15 0,1 3-15 0,-1-3 15 15,0-1-15-15,0-2-2 0,2-1 2 16,-5 1-1-16,2 0 1 0,1 0 1 0,2 2-1 0,2-2 1 16,3-2-1-16,0 1-15 0,1-1 15 0,1-1-14 15,1 0 14-15,6-2 88 0,-10-2-88 0,10 2 88 16,-9 2-88-16,9-2 69 0,0 0-69 0,0 0 69 16,0 0-69-16,0 0 62 0,0 0-62 0,0 0 63 0,-2 7-63 15,2-7 78-15,-3 6-78 0,3-6 79 0,-4 11-79 16,4-4 38-16,0 1-38 0,0 2 38 0,0-1-38 15,0 3 42-15,2 2-42 0,0 0 43 0,-2 1-43 16,0 0 40-16,0 4-40 0,2-2 41 0,-1 1-41 16,3 1-25-16,1-1 25 0,0 3-24 0,-1-2 24 15,5 1 50-15,-4-1-50 0,2 0 50 0,2-2-50 16,-9-17 20-16,0 0-20 0,10 16 20 0,1 1-20 0,-11-17 20 16,0 0-20-16,10 9 20 0,1-1-20 0,-11-8 0 15,0 0 0-15,10 5 1 0,-1-3-1 0,-9-2-2 16,0 0 2-16,7-2-2 0,-4-5 2 0,-3 7 18 0,0 0-18 15,4-10 18-15,-2-4-18 0,-2 14-26 16,0 0 26-16,5-18-25 0,0-6 25 0,-5 24 43 0,0 0-43 16,12-23 43-16,0 1-43 0,-12 22-54 0,0 0 54 15,18-17-54-15,5 3 54 0,-23 14-2 0,0 0 2 16,24-9-2-16,2 4 2 0,-26 5 15 0,0 0-15 0,27 4 15 16,0 6-15-16,-27-10-41 0,0 0 41 0,25 19-41 15,-1 8 41-15,-24-27 50 0,0 0-50 0,20 30 50 16,-5 4-50-16,-15-34-22 0,0 0 22 0,11 31-22 15,-8 0 22-15,-3-31 32 0,0 0-32 0,-7 29 32 16,-8-2-32-16,15-27-49 0,0 0 49 0,-21 26-48 16,-6-5 48-16,27-21 47 0,0 0-47 0,-35 18 48 15,-6 0-48-15,41-18 5 0,0 0-5 0,-46 12 5 16,-6-5-5-16,52-7-3 0,0 0 3 0,-53 5-3 16,-1-5 3-16,54 0-57 0,0 0 57 0,-47 0-57 15,5-4 57-15,42 4-109 0,0 0 109 0,-37-3-109 16,8-1 109-16,29 4-214 0,0 0 214 0,-20-7-214 0,10-1 214 15,-20-8-1901-15</inkml:trace>
  <inkml:trace contextRef="#ctx0" brushRef="#br0" timeOffset="106317.72">26752 16052 1659 0,'0'0'0'0,"0"0"0"0,9 0 0 0,-9 0 275 0,0 0-275 0,11 1 276 16,1 3-276-16,-12-4 225 0,0 0-225 16,22 8 225-16,6 5-225 0,-28-13 102 0,0 0-102 0,37 17 102 15,5 5-102-15,-42-22 51 0,0 0-51 0,45 22 51 16,6 2-51-16,-7 0 19 0,-2-1-19 0,-7-3 20 15,-7-3-20-15,-4 1-172 0,-3-5 172 0,-3 1-172 16,-6-4 172-16,17 14-1893 0</inkml:trace>
  <inkml:trace contextRef="#ctx0" brushRef="#br0" timeOffset="106526.34">27035 16038 1300 0,'0'0'0'0,"-12"9"0"0,-9 3 0 0,2 0 315 16,0 1-315-16,-1 3 316 0,0 1-316 0,0 5 188 15,1 2-188-15,-2 5 189 0,2-1-189 0,0 8 133 16,-2 2-133-16,1-4 134 0,0-1-134 0,2-2 50 16,4-4-50-16,2-5 50 0,1-4-50 0,6-3-159 15,3-3 159-15,2-2-158 0,6-1 158 0,-5 10-1669 16</inkml:trace>
  <inkml:trace contextRef="#ctx0" brushRef="#br0" timeOffset="107204.44">27586 15818 1379 0,'0'0'0'0,"15"-7"0"15,12-8 0-15,-5 3 251 0,3 0-251 0,-1 2 251 16,-1-1-251-16,1 3 161 0,-1-1-161 0,-4 2 162 16,-1 2-162-16,-2-2 89 0,-4-1-89 0,-2 3 89 15,-3 0-89-15,-7 5 40 0,5-7-40 0,-5 7 41 16,0 0-41-16,0 0 0 0,-8-2 0 0,-1 2 1 0,-5-2-1 15,-2 4 10-15,-5 1-10 0,0 3 11 16,-3-1-11-16,-1 0 9 0,-1 0-9 0,2 2 9 0,-2 0-9 16,-1 0 83-16,3-2-83 0,-1 2 83 0,3-2-83 15,1 2 84-15,2 1-84 0,1-1 85 0,4 3-85 0,2-1 42 16,0-2-42-16,3 1 42 0,4 1-42 0,-1 0 52 16,1 1-52-16,2 2 52 0,1 0-52 0,0 7 81 15,2 3-81-15,2-3 82 0,0-4-82 0,-1 3 37 16,3-1-37-16,1 0 37 0,0 0-37 0,-1 0 0 15,-1-1 0-15,1-1 1 0,-2 0-1 0,1-1 76 16,-1 0-76-16,3 0 76 0,0-1-76 0,-1 1-20 0,-4-2 20 16,2-2-19-16,1 1 19 0,2-1 9 0,-1 2-9 15,-2-3 10-15,-2-1-10 0,-2 1 45 0,-2-1-45 16,3-1 46-16,1-3-46 0,0-4-38 0,0 0 38 16,0 0-37-16,0 0 37 0,0 0 42 0,0 0-42 15,0 0 42-15,0 0-42 0,0 0 15 0,0-7-15 0,0 7 15 16,1-14-15-16,1 6 2 0,2-1-2 0,1 0 2 15,4-1-2-15,-4 1 15 0,4 1-15 0,1-1 15 16,4 1-15-16,-2 1 0 0,2 0 0 0,-2 4 0 16,-1-1 0-16,3 2-59 0,3 1 59 0,3-1-58 15,-1 2 58-15,0 2-2 0,0-1 2 0,0 5-1 16,1-1 1-16,-1 3 2 0,0 3-2 0,-1-1 3 16,1 0-3-16,-3 4-7 0,-4 0 7 0,0 1-6 15,-3 1 6-15,-2 1 11 0,-4 2-11 0,-3 1 11 16,-3 2-11-16,-4-1-1 0,-2-2 1 0,-5-2 0 0,-5-1 0 15,-2-1 39-15,-5 0-39 0,-1-3 40 0,-1-1-40 16,-8-1-226-16,-4 0 226 0,-1-1-226 0,-1 0 226 16,-40 8-2194-16</inkml:trace>
  <inkml:trace contextRef="#ctx0" brushRef="#br0" timeOffset="107974.18">24175 18015 1647 0,'0'0'0'0,"0"0"274"0,30-24-274 0,-13 14 275 15,1 1-275-15,-6 4 230 0,-1 2-230 0,-1-1 230 16,-1 2-230-16,10-3 147 0,6 0-147 0,-6 0 148 16,0 2-148-16,14-4 78 0,7 0-78 0,2 0 78 15,5-2-78-15,1-1 11 0,2-2-11 0,3 4 11 16,1-1-11-16,0 0 34 0,0 1-34 0,0 3 34 16,-1 1-34-16,-3 1-4 0,1-1 4 0,-9 1-3 15,-5 1 3-15,5 0-3 0,0-1 3 0,-2 1-2 16,-2 2 2-16,-8-1 13 0,-4-3-13 0,-7 2 13 15,-5 1-13-15,-1 1-33 0,-3 0 33 0,-10 0-32 16,5 1 32-16,-5-1-252 0,-15 2 252 0,-1 0-252 16,-5 0 252-16,-19 1-1859 0</inkml:trace>
  <inkml:trace contextRef="#ctx0" brushRef="#br0" timeOffset="108335.36">24266 18262 1692 0,'0'0'0'0,"0"0"240"0,0 0-240 0,28-7 240 16,19-6-240-16,-47 13 241 0,0 0-241 0,67-19 242 16,18-5-242-16,-85 24 142 0,0 0-142 0,98-24 142 15,9 0-142-15,-107 24 42 0,0 0-42 0,117-26 43 16,3-3-43-16,-120 29 17 0,0 0-17 0,128-23 17 16,3 3-17-16,-131 20 18 0,0 0-18 0,115-17 18 15,-8 1-18-15,-107 16 0 0,0 0 0 0,77-10 0 16,-21 5 0-16,-56 5-58 0,0 0 58 0,33-5-57 15,-23 0 57-15,-10 5-204 0,0 0 204 0,0 0-203 16,-17-11 203-16,-3 6-408 0,-6 2 408 0,2-3-408 16,1 1 408-16,-22-5-1155 0</inkml:trace>
  <inkml:trace contextRef="#ctx0" brushRef="#br0" timeOffset="108853.36">24988 17560 1065 0,'0'0'0'0,"-9"-1"307"16,-7-3-307-16,7 4 307 0,4 0-307 0,-3-2 321 0,-5-3-321 16,5 0 321-16,-1 0-321 0,-2 0 226 0,1-2-226 15,1 2 226-15,0-2-226 0,9 7 159 0,-10-7-159 16,10 7 159-16,0 0-159 0,9 4 73 0,-1-1-73 0,5 2 73 15,-1 2-73-15,4 5 43 0,3 3-43 0,0 1 43 16,2-1-43-16,2 6 74 0,3 5-74 0,4-2 75 16,-2-2-75-16,6-1-24 0,0-1 24 0,1-1-23 15,1-3 23-15,-1-1 28 0,2-3-28 0,-4 2 28 16,0-2-28-16,-1 1 10 0,-1-1-10 0,-1 0 11 16,-4 1-11-16,-1-3-4 0,-3-2 4 0,-6 3-3 15,0-3 3-15,-4 1 13 0,0-1-13 0,-5 1 13 16,2-2-13-16,-2 0-4 0,-4 0 4 0,-3-7-4 15,4 10 4-15,-4-10 10 0,-4 8-10 0,4-8 10 16,-5 11-10-16,0-4 1 0,0 0-1 0,-2 1 2 16,0 1-2-16,-2 3 1 0,-2 0-1 0,-1 0 2 0,0 0-2 15,-2 3-3-15,-2 1 3 0,2-1-3 0,2 1 3 16,-4 1 0-16,1 2 0 0,-1-4 0 0,2-1 0 16,-2-1-1-16,1 1 1 0,2 0-1 0,5 1 1 0,-6 1 4 15,-2-2-4-15,5-1 4 0,-1 1-4 0,0 1-1 16,1 1 1-16,3-2-1 0,2-2 1 0,-4 1 0 15,-2-1 0-15,1-1 0 0,3-1 0 0,-1 0 1 16,-2 2-1-16,4-3 1 0,0-2-1 0,2 1-136 16,0 1 136-16,1-2-135 0,1-4 135 0,3-3-488 15,-9 7 488-15,9-7-488 0,-7 5 488 0,0 0-1537 16</inkml:trace>
  <inkml:trace contextRef="#ctx0" brushRef="#br0" timeOffset="-199140.3">1094 9982 1479 0,'0'0'0'0,"0"0"408"0,0 0-408 16,-25 8 408-16,-15 8-408 0,40-16 278 0,0 0-278 0,-38 15 278 16,-4 6-278-16,42-21 158 0,0 0-158 0,-35 18 158 15,9 0-158-15,26-18 124 0,0 0-124 0,-18 12 124 16,9-4-124-16,9-8 22 0,0 0-22 0,20-5 22 15,21-12-22-15,-41 17 17 0,0 0-17 0,60-22 17 16,15-8-17-16,-75 30 46 0,0 0-46 0,124-39 46 16,35-9-46-16,-21 8 18 0,-5 6-18 0,-21 0 19 15,-13 5-19-15,-8-2 2 0,-5-2-2 0,-18 2 3 16,-19-1-3-16,-49 32 8 0,0 0-8 0,68-35 8 16,5-1-8-16,-73 36-2 0,0 0 2 0,51-24-1 15,-13 7 1-15,-38 17 18 0,0 0-18 0,23-12 19 0,-16 12-19 16,-7 0 3-16,0 0-3 0,-10 3 4 0,-4 8-4 15,-7 1 0-15,-6 3 0 0,5-1 0 0,1-2 0 0,-4 5 1 16,3 2-1-16,4-2 1 16,-3 2-1-16,4-7-97 0,3-3 97 0,-2 6-96 0,4 1 96 0,1-1-447 15,-1-1 447-15,3 1-447 0,-3 1 447 0,-11 11-1778 16</inkml:trace>
  <inkml:trace contextRef="#ctx0" brushRef="#br0" timeOffset="-198540.63">846 10338 1692 0,'0'0'0'0,"-9"6"391"16,-5 0-391-16,14-6 392 0,-9 9-392 0,9-9 246 15,0 0-246-15,0 0 246 0,0 0-246 0,0 0 202 0,9 0-202 16,35-12 202-16,24-10-202 0,9-2 48 0,10-5-48 16,21-20 48-16,16-9-48 0,-3 3 19 0,8-1-19 15,-8 8 20-15,-1 5-20 0,1 7 11 16,-1 5-11-16,-11 3 11 0,-3 4-11 0,-8-3 22 0,-7 1-22 16,-42 11 23-16,-28 11-23 0,26-10 0 0,5-3 0 0,8-3 1 15,4-1-1-15,-25 9 14 0,-16 3-14 0,-8 3 15 16,-6-6-15-16,-9 12-1 0,0 0 1 0,-12 3-1 15,-2 0 1-15,-7 8-40 0,0 4 40 0,-10-1-40 16,-11 0 40-16,7 1-479 0,-4 1 479 0,-3 2-478 16,2 3 478-16,-40 15-1744 0</inkml:trace>
  <inkml:trace contextRef="#ctx0" brushRef="#br0" timeOffset="-197643.45">746 10629 1479 0,'0'0'0'0,"0"0"284"0,0 0-284 16,-14 5 285-16,-14 3-285 0,28-8 274 0,0 0-274 0,-17 2 275 15,-1-4-275-15,18 2 167 0,0 0-167 0,-9-7 168 16,9-5-168-16,0 12 84 0,0 0-84 0,13-22 84 16,9-14-84-16,-22 36 95 0,0 0-95 0,51-39 96 15,17-10-96-15,-68 49 42 0,0 0-42 0,108-63 42 16,34-16-42-16,-142 79 38 0,0 0-38 0,152-87 38 16,23-11-38-16,-175 98-3 0,0 0 3 0,164-86-3 15,4 4 3-15,-168 82 21 0,0 0-21 0,134-64 21 16,-15 13-21-16,-119 51 33 0,0 0-33 0,82-40 33 15,-26 16-33-15,-56 24-1 0,0 0 1 0,40-19 0 16,-15 7 0-16,-25 12-134 0,0 0 134 0,0 0-134 0,-21 28 134 16,21-28-645-16,0 0 645 0,-39 32-644 0,-13 18 644 0,-39 34-1276 15</inkml:trace>
  <inkml:trace contextRef="#ctx0" brushRef="#br0" timeOffset="-197093.57">625 10949 1659 0,'0'0'0'16,"0"0"365"-16,0 0-365 0,0 0 365 0,-12 2-365 15,12-2 283-15,0 0-283 0,0 0 284 0,0-10-284 16,0 10 162-16,0 0-162 0,12-16 163 0,9-8-163 0,-21 24 65 16,0 0-65-16,44-29 66 0,21-9-66 0,-65 38 38 15,0 0-38-15,91-54 38 0,29-15-38 0,-120 69-10 16,0 0 10-16,124-76-9 0,14-9 9 0,-138 85 35 15,0 0-35-15,124-73 35 0,-7 7-35 0,-117 66-8 16,0 0 8-16,86-48-8 0,-21 10 8 0,-65 38 0 16,0 0 0-16,47-26 1 0,-21 5-1 0,-26 21 0 15,0 0 0-15,14-13 0 0,-16 8 0 0,2 5 13 0,0 0-13 16,-12-4 13-16,-14 9-13 0,26-5-38 0,0 0 38 16,-35 11-38-16,-7 4 38 0,42-15-641 0,0 0 641 0,-39 21-641 15,-1 6 641-15,-37 19-1424 0</inkml:trace>
  <inkml:trace contextRef="#ctx0" brushRef="#br0" timeOffset="-195497.21">1443 9987 1535 0,'0'0'0'0,"-21"0"369"15,-17 3-369-15,19-3 369 0,3 4-369 0,2-1 222 16,5 0-222-16,9-3 223 0,0 0-223 0,0 0 198 15,14 0-198-15,-14 0 199 0,0 0-199 0,0 0 98 16,0 0-98-16,38-5 98 0,24-5-98 0,1 0 11 16,12-4-11-16,-21 7 11 0,-14-3-11 0,40-1 53 0,25 1-53 15,5-2 54-15,7-3-54 0,-5 3 3 0,-4 0-3 16,-8 7 3-16,-6-6-3 0,1 6 0 0,-4 0 0 16,-41 3 1-16,-29 0-1 0,28 2 24 15,11 0-24-15,-25 0 25 0,-18 2-25 0,16 0-7 0,2-2 7 16,-23 2-7-16,-15-2 7 0,12 3 35 0,-1-3-35 0,1 0 35 15,0 4-35-15,3-1-7 0,6 2 7 0,-13-1-6 16,-2-4 6-16,-15 1 20 0,-7 1-20 0,-6-2 20 16,-4-2-20-16,-6 2 0 0,-5-1 0 0,-8 1 0 15,1 0 0-15,-7 0 18 0,-4 0-18 0,-1 0 19 16,-2 0-19-16,-2 1-15 0,2 1 15 0,-16-2-15 16,-5 3 15-16,3 3-17 0,6-5 17 0,19 3-16 15,13-3 16-15,3 1-5 0,5 2 5 0,3-4-4 16,4 0 4-16,3 0-4 0,-1 0 4 0,10-4-4 15,5 1 4-15,9 3 0 0,0 0 0 0,0 0 1 16,0 0-1-16,12-2 0 0,11 0 0 0,-2 1 0 0,0 1 0 16,17-4 3-16,11 4-3 0,11-2 4 0,13 1-4 15,0-1 22-15,4 2-22 0,19 2 22 0,16-2-22 0,-9 1 0 16,0 5 0-16,-8-6 0 0,-8 0 0 0,2 0 38 16,-3 0-38-16,-48 1 38 0,-36-1-38 0,49 2-13 15,22-2 13-15,-26 0-12 0,-8 0 12 16,-39 0 12-16,0 0-12 0,29 0 12 0,-11 2-12 0,-18-2-3 15,0 0 3-15,14 1-3 0,-11 5 3 0,-3-6 1 16,0 0-1-16,-29 1 2 0,-22 1-2 0,51-2 1 16,0 0-1-16,-96 3 2 0,-34-1-2 0,130-2 10 15,0 0-10-15,-155 0 10 0,-25-2-10 0,180 2-1 16,0 0 1-16,-194 0-1 0,-21-1 1 0,215 1-26 0,0 0 26 16,-218 7-25-16,-11 5 25 0,229-12-3 0,0 0 3 15,-182 12-2-15,23 3 2 0,159-15 0 0,0 0 0 16,-112 12 0-16,43-3 0 0,69-9-23 0,0 0 23 15,-51 6-22-15,30-4 22 0,21-2 18 0,0 0-18 0,51-5 19 16,60-10-19-16,-111 15-2 0,0 0 2 0,138-21-1 16,35-3 1-16,-173 24 0 0,0 0 0 0,203-26 0 15,24 2 0-15,-227 24 1 0,0 0-1 0,238-17 2 16,15-4-2-16,-253 21-4 0,0 0 4 0,219-12-3 16,-20 6 3-16,-199 6 10 0,0 0-10 0,146 3 10 15,-42 12-10-15,-104-15 9 0,0 0-9 0,68 21 10 16,-46 3-10-16,-22-24 0 0,0 0 0 0,-1 31 0 15,-36 10 0-15,37-41 0 0,0 0 0 0,-58 38 0 16,-24 0 0-16,82-38-1 0,0 0 1 0,-103 34-1 16,-16-5 1-16,119-29 3 0,0 0-3 0,-138 22 4 15,-21-8-4-15,159-14 0 0,0 0 0 0,-169 7 1 0,-16-15-1 16,185 8 0-16,0 0 0 0,-172-19 0 0,-1-14 0 16,173 33 2-16,0 0-2 0,-145-31 3 0,13-1-3 15,132 32 1-15,0 0-1 0,-93-25 2 0,30 1-2 16,63 24 1-16,0 0-1 0,-44-15 2 0,30 6-2 0,14 9-14 15,0 0 14-15,41-6-13 0,44 0 13 0,-85 6 6 16,0 0-6-16,112-6 7 0,30-6-7 0,-142 12-11 16,0 0 11-16,152-12-10 0,19-4 10 0,-171 16 3 15,0 0-3-15,180-19 4 0,5-1-4 0,-185 20-5 16,0 0 5-16,164-16-5 0,-14 2 5 0,-150 14 4 0,0 0-4 16,105-3 4-16,-37 6-4 0,-68-3 0 15,0 0 0-15,48 14 0 0,-31 7 0 0,-17-21 0 16,0 0 0-16,-14 22 1 0,-28 6-1 0,42-28 8 0,0 0-8 15,-52 27 8-15,-16 2-8 0,68-29 14 0,0 0-14 16,-70 24 15-16,-2-5-15 0,72-19 1 0,0 0-1 0,-75 16 1 16,-11-11-1-16,86-5-24 0,0 0 24 15,-73 3-23-15,1-6 23 0,72 3-291 0,0 0 291 0,-52-2-291 16,8-5 291-16,-54 0-2159 0</inkml:trace>
  <inkml:trace contextRef="#ctx0" brushRef="#br0" timeOffset="-193809.41">9781 10292 2140 0,'0'0'0'16,"0"0"0"-16,-6 9 0 0,6-9 344 0,0 0-344 0,0 0 344 15,0 0-344-15,0 0 241 0,0 0-241 0,0 0 241 16,0 0-241-16,0 0 167 0,0 0-167 0,0 0 167 15,0 0-167-15,0 0 71 0,0 0-71 0,0 0 71 16,0 0-71-16,0 0 61 0,0 0-61 0,0 0 61 16,0 0-61-16,0 0 27 0,0 0-27 0,0 0 27 15,6-2-27-15,-6 2 11 0,0 0-11 0,0 0 11 16,8-3-11-16,-8 3 12 0,0 0-12 0,0 0 12 16,9 0-12-16,-9 0 3 0,0 0-3 0,0 0 3 15,9-4-3-15,-9 4 2 0,0 0-2 0,0 0 2 16,0 0-2-16,0 0-128 0,0 0 128 0,0 0-127 0,0 0 127 15,0 0-2731-15</inkml:trace>
  <inkml:trace contextRef="#ctx0" brushRef="#br0" timeOffset="-186661.81">19063 11207 852 0,'0'0'0'0,"0"0"0"0,14 5 0 0,-5-5 195 15,1-5-195-15,-1 3 195 0,0 2-195 0,1 0 252 16,2 0-252-16,4 7 253 0,2 0-253 0,4 7 176 0,3 5-176 16,3-2 176-16,-5 5-176 0,4 7 115 0,5 5-115 15,-4 6 115-15,0 3-115 0,2 1 56 0,-1 5-56 16,-1-5 56-16,-2 2-56 0,-1 3 58 0,-2 2-58 16,1 19 59-16,-5 16-59 0,2-10 82 0,-2-2-82 15,-3-9 83-15,-5-2-83 0,-6 11 43 0,-2 3-43 0,-8-6 44 16,-2-8-44-16,-9 1 15 0,-6-3-15 0,-1 8 16 15,-3 5-16-15,-6-2 3 0,-4 2-3 0,-3-11 4 16,-8-4-4-16,3 4-221 0,-6 1 221 0,8-1-221 16,3-1 221-16,-41 61-1690 0</inkml:trace>
  <inkml:trace contextRef="#ctx0" brushRef="#br0" timeOffset="-184929.42">4258 15039 886 0,'0'0'0'0,"26"-7"0"0,12-6 0 0,-38 13 136 0,0 0-136 0,65-16 137 15,17-1-137-15,-82 17 113 0,0 0-113 0,124-22 114 16,35-1-114-16,-159 23 73 0,0 0-73 0,177-19 74 16,17 2-74-16,-194 17 83 0,0 0-83 0,225-15 83 15,32 1-83-15,-257 14 33 0,0 0-33 0,285-15 33 16,29 1-33-16,-314 14 53 0,0 0-53 0,341-17 53 16,29 0-53-16,-370 17 93 0,0 0-93 0,392-14 94 15,23 2-94-15,-415 12 112 0,0 0-112 0,437-12 113 16,23 2-113-16,-460 10 61 0,0 0-61 0,468-9 62 15,16-3-62-15,-484 12 58 0,0 0-58 0,473 0 58 16,-1 5-58-16,-472-5 1 0,0 0-1 0,465 10 2 16,0 4-2-16,-465-14 21 0,0 0-21 0,447 16 21 15,-12 3-21-15,-435-19 43 0,0 0-43 0,409 17 43 0,-18 3-43 16,-391-20-11-16,0 0 11 0,369 26-11 0,-18-2 11 16,-351-24 20-16,0 0-20 0,321 29 20 0,-24 2-20 15,-297-31 1-15,0 0-1 0,259 36 1 0,-34 4-1 16,-225-40-45-16,0 0 45 0,193 31-44 0,-35-6 44 15,-158-25-256-15,0 0 256 0,123 21-255 0,-34-4 255 0,122 16-1431 16</inkml:trace>
  <inkml:trace contextRef="#ctx0" brushRef="#br0" timeOffset="-183744.85">9368 14492 1849 0,'0'0'0'0,"0"0"0"0,-5 1 0 16,5-1 245-16,0 0-245 0,0 0 246 0,0 0-246 15,0 0 99-15,0 0-99 0,0 0 100 0,0 0-100 16,0 12 68-16,0 9-68 0,-4 3 69 0,3 7-69 0,1 0 33 15,-4 1-33-15,4 1 33 0,-3-2-33 0,6 5 15 16,1-2-15-16,1 4 15 0,-2 2-15 0,-1 6-5 16,5 4 5-16,-2-4-5 0,-1 0 5 0,5-3-2 15,-4-3 2-15,0-1-2 0,2 1 2 0,-3 1-1 16,4 0 1-16,-2 7 0 0,-3 4 0 0,-1-8 27 16,-2-3-27-16,-2-3 27 0,-1-5-27 0,-1-4 3 0,2-5-3 15,-1 0 4-15,-1-2-4 0,4-1 26 0,4-4-26 16,-4-1 26-16,-4-4-26 0,1-2 31 0,1-2-31 15,2-1 31-15,0-3-31 0,0-4 18 0,0 0-18 16,0 0 19-16,0 0-19 0,0 0 98 0,0 0-98 0,0 0 98 16,0 0-98-16,0 0 33 0,0-11-33 0,0 5 33 15,-3-5-33-15,1-1 44 0,0-2-44 0,0 2 44 16,-1-1-44-16,-2-3-3 0,1-3 3 0,-1 4-2 16,1 1 2-16,1-1 0 0,1-2 0 0,-5-2 0 15,-2-2 0-15,4 1-17 0,-4-3 17 0,-3 3-16 16,4-1 16-16,-5 4-52 0,3 3 52 0,-2 4-51 15,-1 1 51-15,-1 2-62 0,-3 4 62 0,1 3-61 16,2 0 61-16,2 0-80 0,-2 2 80 0,2 6-79 16,-2 4 79-16,7 5-40 0,2 8 40 0,1-7-40 15,1 3 40-15,3-2-8 0,0 0 8 0,7-2-8 0,1-2 8 16,5-1-7-16,0 0 7 0,5-2-7 0,-2 0 7 16,6-2 5-16,-1-1-5 0,0-2 5 0,-1-1-5 0,4-2 27 15,2-2-27-15,-8-1 27 0,-1-1-27 16,4-1 7-16,2-3-7 0,-4 2 7 0,-3-1-7 0,3 0 35 15,-2-1-35-15,-3 1 36 0,-1 1-36 0,-8-1-1 16,2-1 1-16,-7 4 0 0,0 0 0 0,0 0-6 16,-16 2 6-16,-1 5-5 0,-9 3 5 0,-1 2-44 15,1 5 44-15,-4 2-44 0,-5 2 44 0,6 3-133 16,-1 1 133-16,4 8-133 0,0 3 133 0,-25 33-1834 16</inkml:trace>
  <inkml:trace contextRef="#ctx0" brushRef="#br0" timeOffset="-182679">15660 14759 1043 0,'0'0'0'0,"0"0"0"0,-9 14 0 0,9-14 215 15,9-5-215-15,-9 5 215 0,0 0-215 0,0 0 199 16,8-10-199-16,-8 10 199 0,11-12-199 0,-2 5 163 16,1 0-163-16,-1 2 163 0,-4 1-163 0,7 3 81 15,-3-1-81-15,2 4 82 0,-1-1-82 0,-1 5 40 16,-1 0-40-16,-2 5 40 0,-1 1-40 0,4 7 76 0,-1 3-76 15,3 4 76-15,-6 5-76 0,2 10 62 0,-2 9-62 16,1-4 63-16,-3 0-63 0,6 1 29 0,-4-3-29 0,2 2 29 16,-2-1-29-16,4 7 6 0,-4 3-6 0,4-1 7 15,-2 1-7-15,2-5 41 0,-4-4-41 0,2-1 41 16,0-2-41-16,-4 2-3 0,-3-1 3 0,4 1-3 16,-4-1 3-16,0 3 14 0,-7-1-14 0,5-5 15 15,-3-5-15-15,2-3 10 0,-6-7-10 0,0-2 10 16,-3-2-10-16,3-1 34 0,0-4-34 0,-3-3 35 15,0-4-35-15,-2-2 5 0,0-2-5 0,2-3 5 16,5-1-5-16,-2-2 41 0,0-2-41 0,9 2 41 16,-10-5-41-16,10 5 53 0,-12-12-53 0,12 12 53 15,-9-10-53-15,4 3-2 0,1 0 2 0,-1 0-2 16,1 2 2-16,1-4 30 0,-1 1-30 0,3-1 30 0,-5 2-30 16,3-5 19-16,-6-3-19 0,0 1 20 0,1 0-20 15,-3-10-1-15,-3-5 1 0,5 10 0 0,4 7 0 16,-7-7-37-16,-4-1 37 0,8 3-36 0,1 1 36 15,-6 1 2-15,-6 1-2 0,0 2 2 0,-2 2-2 0,3 3 0 16,-4 3 0-16,2 3 0 0,3 1 0 0,0 3-20 16,-1 2 20-16,1 2-19 0,-6 3 19 0,5 1 0 15,3 1 0-15,-1 0 0 0,2 1 0 0,0-1-16 16,2-1 16-16,3-1-15 0,0 0 15 0,1-5 3 16,2-1-3-16,6-4 4 0,-10 12-4 0,8-4-2 15,-1-1 2-15,1 0-1 0,2 0 1 0,0-7 13 16,0 0-13-16,0 0 13 0,0 0-13 0,0 0 10 0,10-2-10 15,-3 1 10-15,2-1-10 0,2-3-15 0,-1-2 15 16,-1 3-14-16,-2-2 14 0,3-3 33 16,1-3-33-16,-4 5 34 0,-2 0-34 0,-2-1-1 0,3-3 1 0,-3 5-1 15,-3 0 1-15,0 6 1 0,4-12-1 0,-6 4 2 16,0-1-2-16,-1 1 0 0,-3-1 0 0,6 9 0 16,-8-9 0-16,8 9 12 0,-11-3-12 15,2 8 13-15,-1 6-13 0,1 4 45 0,-3 4-45 0,-2 0 45 16,2 1-45-16,0-3 43 0,1 1-43 0,1-1 43 15,-1-2-43-15,2-3-37 0,1-1 37 0,-1-1-37 16,2-2 37-16,7-8-7 0,0 0 7 0,-5 7-6 16,1-2 6-16,4-5-172 0,0 0 172 0,0 0-172 15,0 0 172-15,0 0-414 0,0 0 414 0,12-3-414 16,9-2 414-16,-21 5-473 0,0 0 473 0,32-14-473 0,8-6 473 16,-40 20 27-16,0 0-27 0,42-28 27 15,2-8-27-15,-44 36 279 0,0 0-279 0,36-29 279 0,-4 3-279 16,-32 26 100-16,0 0-100 0,16-14 101 0,-11 9-101 15,-5 5 54-15,0 0-54 0,-21 19 54 0,-21 21-54 0,-21 18-1560 16</inkml:trace>
  <inkml:trace contextRef="#ctx0" brushRef="#br0" timeOffset="-151898.95">25613 7196 1020 0,'0'0'0'0,"-2"-8"0"0,-1-3 0 0,1 3 325 0,-1-1-325 16,-1-3 325-16,1 2-325 0,-3-2 244 0,1 0-244 0,-5-2 244 15,1-1-244-15,0-1 166 0,1 1-166 0,-1 3 166 16,2 3-166-16,-5-3 150 0,-9 0-150 0,5 0 151 15,-2 2-151-15,-4 1 86 0,-5-3-86 0,7 4 86 16,2-3-86-16,-8 3 57 0,-11 3-57 0,4-2 58 16,-2 1-58-16,-2 3 0 0,-1-4 0 0,3 4 0 15,2 1 0-15,-6 2 62 0,-4 0-62 0,-1 0 63 16,0 2-63-16,-6 5 1 0,-5-1-1 0,22-4 1 16,11 2-1-16,-12 3 3 0,-1-2-3 0,-10 14 4 15,-7 8-4-15,-1 0 14 0,-1 6-14 0,14-9 15 16,5-3-15-16,-7 1 0 0,-2 2 0 0,-1 0 0 0,-4 0 0 15,5 0 58-15,2 4-58 0,9-1 59 0,5 0-59 16,-5 6-23-16,0 7 23 0,-11 14-22 0,-5 15 22 16,5-11 4-16,4 3-4 0,14-20 5 0,9-10-5 0,-3 8 66 15,3 4-66-15,5 22 66 0,-4 18-66 0,9-25-24 16,5-10 24-16,4 0-23 0,3-3 23 0,4 1 47 16,3-3-47-16,11 19 47 0,7 8-47 0,1-6 13 15,2-1-13-15,-3-20 13 0,-2-16-13 0,3 6 2 16,3-4-2-16,2 2 2 0,3-3-2 0,1 1 15 15,2 0-15-15,1 0 15 0,3 2-15 0,12 7 21 16,6 3-21-16,-4-8 21 0,-3-9-21 0,-11-7 7 0,-11-5-7 16,1 0 8-16,1-2-8 0,3-1-1 0,4 3 1 15,0-4 0-15,1 3 0 0,0-6 9 0,-1 2-9 0,0-2 9 16,-1 2-9-16,1-4 1 0,2 2-1 0,1-1 1 16,0-1-1-16,0-3 14 0,0 0-14 0,-1-3 15 15,-3-3-15-15,3 3 9 0,-4 0-9 0,0-4 9 16,0 2-9-16,-1-1 9 0,0 3-9 0,1 0 9 15,-2-4-9-15,-4 2 0 0,-4-2 0 0,-1 2 0 16,1-6 0-16,-4 6 3 0,-4-4-3 0,2 3 3 16,1-1-3-16,-1-2 0 0,2 1 0 0,0-4 0 15,1-4 0-15,-2 2 2 0,-1-1-2 0,0 0 2 16,2-1-2-16,-2 1-3 0,0 3 3 0,1-4-3 16,2 1 3-16,1 1 5 0,-5-1-5 0,2 3 5 15,0-4-5-15,-3 4 0 0,-1 0 0 0,-2-3 0 16,-2-1 0-16,-3 1 0 0,-4-1 0 0,2 3 0 15,2 1 0-15,-6-4 0 0,-3 4 0 0,2 0 0 0,5 2 0 16,-4-2 0-16,-1 0 0 0,7 0 1 0,5-2-1 0,-11-1 3 16,-6-1-3-16,3-1 3 0,1-2-3 0,-4-3-2 15,-2-1 2-15,6 5-2 0,6 2 2 0,-10-3 2 16,-4 2-2-16,12-2 2 0,6 2-2 0,-11 2 0 16,-6-4 0-16,6 2 0 0,2 1 0 0,-9-3-1 15,-7 4 1-15,11 1 0 0,4-1 0 0,-15 3-13 16,-8 0 13-16,11-4-13 0,4 4 13 0,-3-5 0 15,-4 1 0-15,14-2 1 0,8-3-1 0,-15-3-5 16,-8-2 5-16,11 2-4 0,8 2 4 0,-11 22-1 0,0 0 1 16,7-26 0-16,1-1 0 0,-8 27-1 15,0 0 1-15,11-26 0 0,-1-1 0 0,-10 27-3 16,0 0 3-16,11-26-2 0,-1 0 2 0,-10 26 0 0,0 0 0 16,5-22 0-16,-1 1 0 0,-4 21 0 0,0 0 0 15,0-19 0-15,-2 2 0 0,2 17-10 0,0 0 10 0,-5-21-10 16,-2 3 10-16,7 18 1 0,0 0-1 0,-5-24 1 15,1 0-1-15,4 24 0 0,0 0 0 0,-7-31 0 16,-1-2 0-16,8 33 0 0,0 0 0 0,-11-27 0 16,-3-4 0-16,14 31-4 0,0 0 4 0,-14-26-3 15,-2 7 3-15,16 19-1 0,0 0 1 0,-17-22 0 16,-1 5 0-16,18 17-3 0,0 0 3 0,-17-19-3 16,-2 5 3-16,19 14-6 0,0 0 6 0,-28-15-5 15,-7-6 5-15,35 21-7 0,0 0 7 0,-28-15-7 16,2-1 7-16,26 16 0 0,0 0 0 0,-30-12 0 15,0-3 0-15,30 15-1 0,0 0 1 0,-35-12 0 0,-5-6 0 16,40 18 0-16,0 0 0 0,-45-17 0 16,-6 4 0-16,51 13 2 0,0 0-2 0,-51-21 3 0,1-1-3 15,50 22-1-15,0 0 1 0,-58-21 0 0,-7-3 0 0,65 24 0 16,0 0 0-16,-89-26 0 0,-17 1 0 0,106 25-21 16,0 0 21-16,-100-19-21 0,1 3 21 0,99 16 0 15,0 0 0-15,-100-8 0 0,-1-1 0 0,101 9 7 16,0 0-7-16,-102-3 8 0,-1 3-8 0,103 0-9 15,0 0 9-15,-99 12-8 0,1 10 8 0,98-22-112 16,0 0 112-16,-93 21-111 0,9-1 111 0,20 2-624 0,18 2 624 16,22-15-624-16,19-9 624 0,-25 9-1368 0</inkml:trace>
  <inkml:trace contextRef="#ctx0" brushRef="#br0" timeOffset="-147082.95">6257 1382 1547 0,'0'0'0'16,"0"0"358"-16,0 0-358 0,-9-19 359 0,-5-11-359 15,2 3 226-15,3 3-226 0,4 2 227 0,1 5-227 0,4 1 148 16,4 1-148-16,1-1 149 0,7 1-149 0,-12 15 64 16,0 0-64-16,21-17 65 0,7-7-65 0,5 5-1 15,0-5 1-15,-5 12 0 0,2 0 0 0,0 3 15 16,-8-1-15-16,-1 8 15 0,-3 4-15 0,1 1 1 15,-1 1-1-15,-4 1 1 0,-6 2-1 0,5 5-2 0,-5 0 2 16,-2 3-1-16,-3 6 1 0,-8 1 22 0,-2 2-22 16,-5 12 22-16,1 5-22 0,-5-1 0 0,-1 3 0 15,-1-7 0-15,-4-2 0 0,22-34 9 0,0 0-9 16,-25 36 9-16,-1 5-9 0,3-1 5 0,2-6-5 0,6-5 5 16,1 2-5-16,5-3 31 0,0-4-31 15,2 0 31-15,5-9-31 0,2 1 40 0,6-4-40 0,-3-4 40 16,-1 1-40-16,5-2 61 0,5 1-61 0,2-4 61 15,4 1-61-15,3-5 39 0,1-5-39 0,3-6 40 16,1-6-40-16,0-2 0 0,4-1 0 0,-4 1 1 16,4 2-1-16,-1-2 10 0,6-2-10 0,-5 2 11 15,0 6-11-15,-4-3 3 0,-3 1-3 0,-2 3 3 16,-9 8-3-16,-2-4 0 0,-3 1 0 0,-7 7 0 16,4-5 0-16,-4 5-37 0,0 0 37 0,0 0-37 15,-16-4 37-15,7 1-402 0,-3 1 402 0,2-1-401 16,-3 3 401-16,-13 0-1893 0</inkml:trace>
  <inkml:trace contextRef="#ctx0" brushRef="#br0" timeOffset="-146514.95">7060 1315 1927 0,'0'0'0'0,"-14"0"316"0,-10 0-316 16,10 3 316-16,2 2-316 0,3-1 213 16,0-8-213-16,9 4 213 0,-9-5-213 0,2-5 83 0,6-4-83 15,-3 4 84-15,1-4-84 0,1-5 53 0,2-5-53 16,0 5 54-16,0-1-54 0,0-4-10 0,0-4 10 16,0 4-9-16,5 5 9 0,-1-1 2 0,-3-1-2 15,6 6 2-15,2-1-2 0,0-4 2 0,0-4-2 0,3 8 2 16,2 4-2-16,2 0-15 0,1 0 15 0,0 0-14 15,1 5 14-15,3 2-4 0,-2 2 4 0,-1 3-4 16,-3 0 4-16,-1 8-34 0,2-1 34 0,-6 5-34 16,-1-3 34-16,-2 3-27 0,2 3 27 0,-6-3-27 15,-3 4 27-15,0-3-1 0,-3 6 1 0,-6 0 0 16,0 2 0-16,-3 3 59 0,-2 0-59 0,-1-4 60 16,-3 3-60-16,4 6 64 0,-3 5-64 0,-3-1 64 15,3 1-64-15,3-1 76 0,-4-1-76 0,3-1 77 16,1-3-77-16,2-4-3 0,3 0 3 0,4-5-3 15,1-6 3-15,4 6 21 0,4-3-21 0,-1-8 21 0,2-1-21 16,4 2 22-16,3-1-22 0,1-1 23 0,0-2-23 16,8 2 0-16,2-7 0 0,3 2 1 0,8-4-1 15,-3-1 17-15,2-9-17 0,-3 5 17 0,-2 2-17 0,-4-7 1 16,-3-4-1-16,0 4 1 0,-3 0-1 0,-8-7 32 16,-1 2-32-16,-2-2 33 0,-7 4-33 0,0-9 1 15,-4-5-1-15,-1 1 2 0,-7-3-2 0,3 4 0 16,-5-2 0-16,-1 6 0 0,-6 11 0 0,-2 0-12 15,-3 4 12-15,-1 4-12 0,-1 11 12 0,2 2-27 16,4 6 27-16,-5 2-27 0,3 6 27 0,3 1-161 16,3 3 161-16,4-3-160 0,6-3 160 0,4-1-725 0,4 3 725 15,4-11-725-15,-1 0 725 0,2 12-1128 0</inkml:trace>
  <inkml:trace contextRef="#ctx0" brushRef="#br0" timeOffset="-146311.18">7672 942 2051 0,'0'0'0'0,"8"12"317"0,5 7-317 0,-1-3 318 16,-2-4-318-16,8 0 169 0,6 0-169 0,-3 0 169 15,5-4-169-15,1 1 154 0,4 6-154 0,-6-8 154 16,-11 2-154-16,10-1-67 0,2 3 67 0,7-3-66 0,8 1 66 15,-8 3-782-15,-2-5 782 0,4-2-782 0,2-2 782 16,36 6-971-16</inkml:trace>
  <inkml:trace contextRef="#ctx0" brushRef="#br0" timeOffset="-146129.55">7955 954 2006 0,'-7'7'0'0,"-7"10"296"16,-12 11-296-16,5-6 296 0,-2 2-296 0,4 0 168 16,-1 9-168-16,3-2 168 0,1-2-168 0,-1 10 140 15,-1 1-140-15,1-4 140 0,-1-2-140 0,10-5-53 0,-1-5 53 16,5-1-53-16,4-11 53 0,0 24-2258 0</inkml:trace>
  <inkml:trace contextRef="#ctx0" brushRef="#br0" timeOffset="-145516.53">8713 961 2073 0,'0'0'0'0,"-9"0"331"0,-12-7-331 0,13 7 331 16,2 0-331-16,-2 0 151 0,1 0-151 0,7 0 151 15,-11 0-151-15,11 0 146 0,-9 0-146 0,2 0 146 0,2 0-146 16,-4-2 2-16,-3-1-2 0,0 0 2 16,-2-6-2-16,2-6 3 0,0-4-3 0,3-5 4 0,4-5-4 15,1 1 0-15,8-3 0 0,-1 4 0 0,-3-1 0 16,9 4 35-16,1 0-35 0,6 7 36 0,1-2-36 0,-3 4-38 16,2-1 38-16,3 4-38 0,1 4 38 0,2-1 1 15,-1 2-1-15,-3 2 2 0,3-2-2 0,0 7-19 16,-2-2 19-16,2 4-18 0,-5 2 18 0,1-1-6 15,-6 6 6-15,-3-2-5 0,-1 1 5 0,-3 8-1 16,-2 1 1-16,-4 2-1 0,-5 1 1 0,-2 4-50 16,-8 11 50-16,-1-3-50 0,-3 1 50 0,-2 10 28 0,-5 3-28 15,2-10 28-15,-2 0-28 0,4-3 55 16,-2-2-55-16,-1-4 55 0,6-3-55 0,0 4-21 0,8-4 21 16,0-7-21-16,5-2 21 0,-1 1 58 0,5 1-58 15,3-7 58-15,2-5-58 0,6 2-1 0,-1-2 1 16,2 11-1-16,-2 3 1 0,13-2 37 0,7-2-37 0,-3-3 37 15,1-3-37-15,2-6 1 0,2-3-1 0,2 0 1 16,0-3-1-16,-1-6 18 0,1-11-18 0,-4 8 18 16,-5 0-18-16,5-7 0 0,-3-2 0 0,-4 2 0 15,-5 2 0-15,-1-2 1 0,-3-5-1 0,-1 9 1 16,-2-1-1-16,-7 16 8 0,0 0-8 0,3-17 9 16,-1-2-9-16,-2 19-2 0,0 0 2 0,-5-12-1 15,-7 0 1-15,12 12-26 0,0 0 26 0,-21-5-26 16,-6 2 26-16,27 3-3 0,0 0 3 0,-26 3-2 15,-9 6 2-15,35-9-34 0,0 0 34 0,-26 8-33 16,-7 4 33-16,33-12-2 0,0 0 2 0,-23 12-1 16,6 0 1-16,17-12-456 0,0 0 456 0,-13 11-456 0,5-3 456 15,-17 8-1713-15</inkml:trace>
  <inkml:trace contextRef="#ctx0" brushRef="#br0" timeOffset="-144716.45">8140 901 1367 0,'0'0'0'0,"0"-22"345"0,-7-11-345 0,10 6 346 16,1 3-346-16,5 0 175 0,1 1-175 0,6 6 176 15,1 2-176-15,4-1 140 0,0 1-140 0,2 3 140 16,0 3-140-16,1 4 43 0,-3-2-43 0,-3 4 44 16,3 1-44-16,-7 7-13 0,-2 4 13 0,-3 1-13 15,-1-5 13-15,-4 11 5 0,-4-1-5 0,-7 14 6 16,-2 11-6-16,-5 3 6 0,-3 5-6 0,4-5 7 15,-2-7-7-15,1 3 32 0,-4 1-32 0,6-8 33 16,1-8-33-16,4 4 35 0,-1-4-35 0,3-9 35 16,5-6-35-16,1 3 37 0,3 0-37 0,-1-2 38 0,2-1-38 15,4-1 62-15,7 4-62 0,-6-5 62 16,3-3-62-16,4-3 39 0,4 3-39 0,9-1 40 0,8-6-40 16,-3-1 2-16,5-1-2 0,-1-2 2 0,-3-1-2 15,5-4-375-15,-6 0 375 0,3 0-374 0,0 3 374 16,39-10-1678-16</inkml:trace>
  <inkml:trace contextRef="#ctx0" brushRef="#br0" timeOffset="-144522.08">9354 644 1748 0,'0'0'0'0,"14"8"207"0,7 8-207 0,0-4 207 16,5-4-207-16,-1 4 158 0,3-5-158 0,0 2 159 16,0-2-159-16,0-2 3 0,0 2-3 0,-2-6 3 15,2 3-3-15,24 3-1805 0</inkml:trace>
  <inkml:trace contextRef="#ctx0" brushRef="#br0" timeOffset="-144356.71">9663 549 1513 0,'0'0'0'0,"-21"12"349"0,-12 7-349 0,11-3 350 0,-3 1-350 15,6 2 206-15,-2 5-206 0,3-7 206 0,6-2-206 16,4 8 131-16,-1 1-131 0,5-4 132 0,3-1-132 16,6 5-366-16,4 5 366 0,-6-17-366 0,-3-12 366 15,0 12-1465-15</inkml:trace>
  <inkml:trace contextRef="#ctx0" brushRef="#br0" timeOffset="-143915.79">10072 565 1771 0,'0'0'0'0,"18"-12"293"0,8-7-293 16,0 5 293-16,-3-5-293 0,1 4 206 0,-3 3-206 15,7-5 207-15,2-6-207 0,-6 8 123 0,-6 1-123 0,12 2 123 16,5 2-123-16,-6 10 27 0,-6 0-27 0,1 0 27 16,-3 0-27-16,-7 12 1 0,-5 10-1 0,0-10 2 15,-6 0-2-15,-6 5 2 0,-6 2-2 0,4-3 2 16,1-4-2-16,-13 5 1 0,-8 2-1 0,6-2 1 16,-5-2-1-16,-2 4 13 0,-4-3-13 0,9-4 14 15,3 0-14-15,1 3 3 0,3-3-3 0,2 0 4 16,6-3-4-16,-2-1 99 0,4-1-99 0,4-7 100 15,-5 9-100-15,5-9 43 0,0 0-43 0,9 0 43 16,1 0-43-16,2 0 0 0,1-4 0 0,9 4 0 16,8-2 0-16,-5-1 17 0,1 3-17 0,5-3 17 15,6 3-17-15,-2 3-11 0,2-3 11 0,-1 5-10 16,-4 2 10-16,-3 2 13 0,-8 6-13 0,0-6 13 0,-3-6-13 16,-8 9 26-16,-3 4-26 0,5 8 26 0,2 3-26 15,-14 6 37-15,-8 6-37 0,-1-11 37 0,-5-1-37 16,-7-6 56-16,-12-2-56 0,3-2 56 0,-1-2-56 0,-13-3 31 15,-10 0-31-15,10 4 31 0,1-4-31 0,-5 3-161 16,1 2 161-16,-44 18-2590 0,182-70 2590 0</inkml:trace>
  <inkml:trace contextRef="#ctx0" brushRef="#br0" timeOffset="-133626.64">8226 1838 1446 0,'-2'-7'0'0,"2"7"286"0,0 0-286 15,-2-24 287-15,-7-15-287 0,9 39 239 0,0 0-239 0,0-29 240 16,0 1-240-16,0 28 165 0,0 0-165 0,0-22 166 15,-3 5-166-15,3 17 29 0,0 0-29 0,0-9 29 16,3 9-29-16,-3 0 25 0,0 0-25 0,2 14 26 16,5 17-26-16,-7-31 21 0,0 0-21 0,5 36 21 15,2 10-21-15,-7-46 13 0,0 0-13 0,9 41 13 16,0 2-13-16,-9-43 18 0,0 0-18 0,9 48 19 16,4 4-19-16,-13-52 0 0,0 0 0 0,9 55 0 15,3 1 0-15,-12-56 15 0,0 0-15 0,9 47 16 16,-4-8-16-16,-5-39 23 0,0 0-23 0,7 33 24 15,-1-13-24-15,-6-20 13 0,0 0-13 0,3 19 14 16,-1-7-14-16,-2-12 87 0,0 0-87 0,3 12 87 16,1-8-87-16,-4-4-144 0,0 0 144 0,0 0-144 0,5 12 144 15,-5-12-410-15,0 0 410 0,9 3-410 0,7-3 410 16,6 5-1498-16</inkml:trace>
  <inkml:trace contextRef="#ctx0" brushRef="#br0" timeOffset="-133334.89">8442 1548 1558 0,'0'0'0'0,"0"0"365"16,0 0-365-16,0 0 366 0,-14-10-366 0,14 10 178 0,0 0-178 15,0 0 178-15,-7-2-178 0,7 2 71 0,0 0-71 16,7 21 72-16,2 11-72 0,-9-32 65 0,0 0-65 0,10 47 66 15,6 13-66-15,-16-60 15 0,0 0-15 0,14 56 15 16,2 3-15-16,-16-59 13 0,0 0-13 0,17 63 14 16,1 6-14-16,-1 13 29 0,1 13-29 15,-6-44 29-15,-7-27-29 0,2 3 17 16,2-9-17-16,-7-10 17 0,1-8-17 0,-3 0 63 0,0 0-63 0,4 11 64 16,4 1-64-16,-8-12 53 0,0 0-53 0,9 8 54 15,0 1-54-15,0-2-275 0,-4-2 275 0,4 2-274 16,-1-4 274-16,10 6-1937 0</inkml:trace>
  <inkml:trace contextRef="#ctx0" brushRef="#br0" timeOffset="-133000.47">7883 2367 1636 0,'0'0'0'0,"4"-9"211"15,4-3-211-15,-2 2 212 0,1 1-212 0,1 4 171 16,1 2-171-16,3-1 172 0,-3 1-172 0,5 3 44 0,0 3-44 16,-2-3 45-16,-3 4-45 0,3 1 8 15,2 2-8-15,2 1 8 0,-6-4-8 0,10 4-2 0,-1 4 2 16,-2-1-1-16,2-6 1 0,-1 3 18 0,3-1-18 15,2 2 18-15,-6-6-18 0,4 4 51 0,0-2-51 16,-2-1 51-16,0-1-51 0,4-3 51 0,0 0-51 0,1 0 51 16,-3-3-51-16,2-1-118 0,1 1 118 0,-1 1-118 15,2-5 118-15,24-1-1792 0</inkml:trace>
  <inkml:trace contextRef="#ctx0" brushRef="#br0" timeOffset="-132752.02">8790 1941 1737 0,'0'0'0'15,"0"0"177"-15,-16 14-177 0,7-4 178 0,1 2-178 0,-1 4 152 16,0 1-152-16,4-5 152 0,1 3-152 0,-1 6 105 15,-7 10-105-15,3 0 106 0,1 5-106 0,-5 0 11 16,-4 3-11-16,5-6 11 0,-1-6-11 0,3 1 73 16,-2-4-73-16,-2-5 73 0,5-2-73 0,-3-2 55 15,-1 1-55-15,8-4 55 0,5-4-55 0,-3-1-146 16,-2 2 146-16,1-4-145 0,1 2 145 0,-3 8-1850 0</inkml:trace>
  <inkml:trace contextRef="#ctx0" brushRef="#br0" timeOffset="-132122.49">7887 2415 1255 0,'0'0'0'0,"0"0"300"0,-6-5-300 0,6 5 300 16,0 0-300-16,0 0 216 0,0 0-216 0,0 0 216 16,0 0-216-16,0 0 143 0,11-11-143 0,-2 6 144 15,-1-3-144-15,8 1 99 0,5-5-99 0,5 3 100 16,4 0-100-16,5-1 39 0,0 2-39 0,3 1 39 16,6-2-39-16,-6-3 32 0,4-5-32 0,-2 3 32 15,4 1-32-15,2-11 13 0,1-11-13 0,0 11 14 16,2 4-14-16,-7-4 46 0,1 0-46 0,-8 5 47 15,-8 7-47-15,-1-4 49 0,-2 4-49 0,-6 4 50 16,-1 1-50-16,-5-2 0 0,-3 6 0 0,-9 3 0 16,9-5 0-16,-9 5 6 0,5-11-6 0,-5 11 6 15,0 0-6-15,0 0-96 0,0-5 96 0,0 5-96 16,-2-8 96-16,2 8-275 0,0-7 275 0,0 7-275 0,0 0 275 16,0 0-1675-16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1:12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1240 4327 998 0,'0'0'0'0,"0"0"417"0,-8-24-417 0,8 24 418 0,0 0-418 16,0 0 285-16,0 8-285 0,0 8 285 0,1 4-285 15,3 11 189-15,3 2-189 0,-2-2 190 0,-1-4-190 0,1-3 89 16,0 4-89-16,2-4 89 0,2-4-89 0,-4 1 50 16,0 1-50-16,-5-5 51 0,-5 2-51 0,9 2 12 15,1-6-12-15,0 1 13 0,6-4-13 0,-6-4-104 16,4 1 104-16,-6-2-103 0,-1-4 103 0,5 9-2074 16</inkml:trace>
  <inkml:trace contextRef="#ctx0" brushRef="#br0" timeOffset="280.54">1120 4287 1211 0,'0'0'0'0,"0"0"322"0,0 0-322 0,9-15 323 15,3-9-323-15,-12 24 213 0,0 0-213 0,17-21 214 16,10-3-214-16,-27 24 116 0,0 0-116 0,29-15 117 15,6 4-117-15,-35 11 8 0,0 0-8 0,23-5 9 16,-2-2-9-16,-21 7 54 0,0 0-54 0,21 11 54 16,-4 4-54-16,-17-15 0 0,0 0 0 0,9 33 0 15,-14 10 0-15,5-43 24 0,0 0-24 0,-12 44 25 16,-9 1-25-16,21-45 14 0,0 0-14 0,-18 39 15 16,-3-4-15-16,21-35-503 0,0 0 503 0,-9 27-503 0,4-6 503 15,-12 27-1099-15</inkml:trace>
  <inkml:trace contextRef="#ctx0" brushRef="#br0" timeOffset="899.54">1399 4553 1278 0,'0'0'0'0,"0"0"274"0,0 0-274 15,6-8 274-15,-3-4-274 0,-3 12 178 0,0 0-178 16,9-16 179-16,0 1-179 0,-9 15 144 0,0 0-144 16,14-18 144-16,7 3-144 0,-21 15 50 0,0 0-50 0,17-10 50 15,1 5-50-15,-18 5 17 0,0 0-17 0,17 3 17 16,0 9-17-16,-17-12 0 0,0 0 0 0,16 21 0 16,-2 6 0-16,-14-27 41 0,0 0-41 0,7 28 42 15,-5 4-42-15,-2-32 1 0,0 0-1 0,-2 31 2 16,-5-4-2-16,7-27 8 0,0 0-8 0,-9 21 9 15,1-9-9-15,8-12 40 0,0 0-40 0,0 0 41 16,-9 4-41-16,9-4 10 0,0 0-10 0,0-16 10 16,3-8-10-16,-3 24 21 0,0 0-21 0,9-31 21 15,0-5-21-15,0 4 8 0,3-5-8 0,-2 7 9 16,3 2-9-16,-13 28-4 0,0 0 4 0,15-27-3 16,-1 3 3-16,-14 24-23 0,0 0 23 0,18-21-22 0,-1 2 22 15,-17 19-4-15,0 0 4 0,18-15-3 0,3 6 3 16,-21 9-16-16,0 0 16 0,17-8-15 0,4 1 15 15,-3 2-4-15,-1-2 4 0,-5 5-3 0,1 2 3 0,-3-3 0 16,-3-1 0-16,-7 4 0 0,9 5 0 16,-9-5 37-16,-4 12-37 0,4-1 38 0,-5 1-38 0,2-4 59 15,-6-1-59-15,0 8 59 0,0 6-59 0,-3 0 50 16,0-2-50-16,7 1 50 0,-1-1-50 0,3-7-1 16,-1 0 1-16,4 0-1 0,4-7 1 0,-1 2 38 15,3 2-38-15,2-6 39 0,1-3-39 0,7 0 5 0,-2 0-5 16,3 0 5-16,1-3-5 0,-1-3 0 15,-1-4 0-15,-2 2 0 0,2-4 0 0,-2-7-42 0,-2-2 42 16,-3 1-41-16,-4 1 41 0,-2-2-4 0,3 0 4 16,-6 3-3-16,0-1 3 0,0 2-3 0,-6-6 3 15,3 10-2-15,-2 0 2 0,-4 3-30 0,-3 5 30 0,3 2-30 16,0 3 30-16,-3 3 1 0,0 0-1 0,1 3 2 16,2 0-2-16,2 3-203 0,-1 0 203 0,3-1-202 15,1 4 202-15,-5 11-1834 0</inkml:trace>
  <inkml:trace contextRef="#ctx0" brushRef="#br0" timeOffset="1196.18">2084 4208 1748 0,'0'0'0'0,"0"0"0"0,-3-12 0 15,3 12 369-15,-2-5-369 0,2 5 370 0,0 0-370 16,0 0 216-16,5 9-216 0,-1-4 216 0,-2 5-216 15,5-1 132-15,-2 6-132 0,4-3 132 0,-4 0-132 16,7 4 62-16,-3 4-62 0,3 8 63 0,0 11-63 0,-1-6 3 16,-3-1-3-16,3-6 4 0,-6-2-4 0,0-3 18 15,2 3-18-15,-7-5 18 0,0 1-18 0,-7 4 38 16,2-3-38-16,-4 1 38 0,-3-5-38 0,0 2-32 16,1 0 32-16,-1-2-32 0,-3-1 32 0,1-4 58 15,0 0-58-15,1-7 59 0,5-2-59 0,-1 1-64 16,2-4 64-16,7 0-63 0,-5-12 63 0,5 0-357 0,3-4 357 15,2 1-356-15,1-2 356 0,6-14-1831 0</inkml:trace>
  <inkml:trace contextRef="#ctx0" brushRef="#br0" timeOffset="1563.43">2364 4299 1401 0,'0'0'0'0,"0"0"0"15,0 0 0-15,0 0 326 0,0 0-326 0,0 0 327 16,0 0-327-16,0 0 201 0,0 0-201 0,0 0 201 16,5-7-201-16,-5 7 116 0,9-12-116 0,-9 12 116 15,12-8-116-15,-8-1 17 0,4 2-17 0,-2 2 17 16,-3-2-17-16,2 2 29 0,4-7-29 0,-5 5 29 16,1 2-29-16,2-2 1 0,-2-1-1 0,4-1 2 15,-4-3-2-15,4 5 0 0,3-1 0 0,-5 1 0 0,-2-2 0 16,0-18 1-16,-1-13-1 0,-1 32 2 0,-6 16-2 15,3-8 0-15,0 12 0 0,-4-3 0 0,-1 1 0 16,0-5 78-16,-6 2-78 0,1 2 78 0,-2-6-78 0,0 6 100 16,-2 3-100-16,1-2 101 0,-4 7-101 0,-1-5 84 15,1 4-84-15,-1 1 85 0,-6 5-85 16,10-1 35-16,5 3-35 0,1-2 36 0,-1 2-36 16,2-7-2-16,2-1 2 0,5 3-1 0,3-2 1 15,2-2 61-15,8-3-61 0,-3 0 62 0,2-5-62 16,9-2-112-16,2-1 112 0,1-8-112 0,3-4 112 0,2-4-410 15,3-11 410-15,-3 6-410 0,-2-4 410 0,29-16-1682 0</inkml:trace>
  <inkml:trace contextRef="#ctx0" brushRef="#br0" timeOffset="1930.14">2820 4093 2039 0,'0'0'0'16,"0"0"0"-16,-12 9 0 0,3-6 344 0,0 1-344 0,-3-1 345 15,-2 0-345-15,5 3 225 0,-3 0-225 0,3 3 225 16,-3 0-225-16,0 3 90 0,3-4-90 0,4 6 90 15,-4 3-90-15,6-5 32 0,3 4-32 0,0-1 32 16,3 0-32-16,6 3 1 0,3-3-1 0,2-3 1 16,-2-5-1-16,2-2 0 0,2-1 0 0,1-4 0 15,-3-4 0-15,2 1-106 0,-2-2 106 0,-2-7-105 16,1 0 105-16,1-4-220 0,-2-6 220 0,2 1-219 16,-2 1 219-16,2-3-119 0,2-2 119 0,-6 0-119 15,2 3 119-15,1-14-49 0,-1-7 49 0,-3 2-49 16,-4-5 49-16,4 1 89 0,-6-1-89 0,2 8 89 15,-1-1-89-15,1 11 187 0,-1 4-187 0,-4 5 188 16,-4 7-188-16,1 4 108 0,1 8-108 0,2 0 108 0,-9 8-108 16,6 8 94-16,3 4-94 0,0 2 95 0,0 8-95 15,0 13-2-15,3 11 2 0,-1-5-2 0,1-5 2 0,-3 3 47 16,4-11-47-16,-2 0 47 0,1-7-47 0,4 2 42 16,-2-7-42-16,4-2 43 0,-5-1-43 0,4-9-151 15,3 0 151-15,-3 0-151 0,3-6 151 0,-2-6-587 16,-4 0 587-16,7-3-586 0,-3-6 586 0,14-1-1366 0</inkml:trace>
  <inkml:trace contextRef="#ctx0" brushRef="#br0" timeOffset="2041.44">3031 4061 1804 0,'0'0'0'16,"0"0"0"-16,9 0 0 0,0 0 269 0,-4-4-269 0,2 1 269 16,2-1-269-16,5-1 141 0,3-3-141 15,4 1 141-15,4 2-141 0,-25 5-50 0,0 0 50 0,31-12-49 16,7-4 49-16,31-15-1822 0</inkml:trace>
  <inkml:trace contextRef="#ctx0" brushRef="#br0" timeOffset="2249.87">3767 3649 1748 0,'0'0'0'0,"0"0"0"15,0 0 0-15,0 0 414 0,0 0-414 0,0 0 414 16,0 0-414-16,0 0 242 0,0 0-242 0,0 8 243 15,5 4-243-15,-5-12 193 0,0 0-193 0,0 31 193 0,0 12-193 16,0-43 24-16,0 0-24 0,-3 52 25 0,-3 11-25 16,6-63 51-16,0 0-51 0,0 52 51 0,0-1-51 0,0-51-79 15,0 0 79-15,0 39-79 0,6-2 79 16,-6-37-492-16,0 0 492 0,7 27-491 0,1-3 491 0,6 28-1660 16</inkml:trace>
  <inkml:trace contextRef="#ctx0" brushRef="#br0" timeOffset="2416.63">3728 3582 1849 0,'0'0'0'0,"13"-17"0"0,6-18 0 0,-19 35 324 0,0 0-324 16,30-32 324-16,3-8-324 0,-33 40 161 0,0 0-161 0,40-36 161 16,7 4-161-16,-47 32 94 0,0 0-94 0,47-31 95 15,0 7-95-15,-47 24-206 0,0 0 206 0,39-12-205 16,-4 8 205-16,36-8-1837 0</inkml:trace>
  <inkml:trace contextRef="#ctx0" brushRef="#br0" timeOffset="2572.06">3763 3891 1558 0,'0'0'0'0,"9"-5"0"15,3-6 0-15,2 3 203 0,-1-4-203 0,1 3 203 16,1-3-203-16,-15 12 160 0,0 0-160 0,26-15 160 15,9-6-160-15,-1 6-581 0,-3-4 581 0,2 1-580 16,-1 3 580-16,32-19-638 0</inkml:trace>
  <inkml:trace contextRef="#ctx0" brushRef="#br0" timeOffset="2866.33">4322 3625 1916 0,'0'0'0'0,"-12"7"0"0,-11 1 0 0,3 1 381 15,2-2-381-15,2 1 382 0,2 1-382 0,14-9 210 16,0 0-210-16,-17 12 210 0,-1 3-210 0,18-15 168 15,0 0-168-15,-17 19 168 0,5 5-168 0,-1-3 44 16,1-2-44-16,11-6 44 0,6-2-44 0,0 1 32 16,2-7-32-16,5 2 32 0,-1-4-32 0,4-3-2 0,3 0 2 15,3 0-1-15,2 0 1 0,-23 0-96 0,0 0 96 16,24-10-95-16,7-4 95 0,-31 14-43 0,0 0 43 16,27-15-42-16,-3-8 42 0,-10 6-6 0,-9-5 6 0,6 5-5 15,-6 5 5-15,-5-4-24 0,-3-3 24 0,1 7-23 16,-2 4 23-16,-4 3 0 0,-8 5 0 0,5 0 0 15,3 0 0-15,-8 0-11 0,-5 5 11 16,7-2-10-16,0 2 10 0,2 2 8 16,0-2-8-16,8 2 9 0,4 0-9 0,0-2-72 0,0 4 72 0,4-2-72 15,4-2 72-15,5-2-581 0,-1 1 581 0,-2-4-581 16,6 3 581-16,10-1-1250 0</inkml:trace>
  <inkml:trace contextRef="#ctx0" brushRef="#br0" timeOffset="3050.51">4564 3549 1715 0,'0'0'0'0,"-13"0"0"16,-1 4 0-16,-3-4 449 0,1 0-449 0,11 3 450 16,1 2-450-16,-4 2 287 0,2 2-287 0,6-1 288 0,6-4-288 15,-6 4 149-15,0 1-149 0,0 6 150 0,0 4-150 16,3 2 69-16,-1 1-69 0,5-5 70 0,-2-5-70 0,-1 4 35 16,-4-4-35-16,5-4 35 0,2-1-35 0,-2 2-159 15,0-6 159-15,-5-3-158 0,13 9 158 0,-5-6-659 16,5-6 659-16,-1 3-658 0,2 0 658 0,12-4-1323 15</inkml:trace>
  <inkml:trace contextRef="#ctx0" brushRef="#br0" timeOffset="3413.36">4899 3259 2241 0,'0'0'0'0,"0"0"0"0,-3 16 0 0,3-8 304 0,-4 4-304 16,2-3 305-16,2 3-305 0,2 3 220 0,2 4-220 0,-4 2 221 15,3 3-221-15,-3 3 137 0,2 4-137 0,1-14 138 16,1-10-138-16,-3 8 3 0,3-2-3 0,3 4 3 16,-2 2-3-16,4 1 41 0,3-1-41 0,-1-2 42 15,1-1-42-15,-5-8-32 0,2 3 32 0,-1-10-32 16,-2-1 32-16,-6 0-34 0,3-8 34 0,-3 8-33 16,2-9 33-16,-4 0-7 0,-5 3 7 0,2-1-7 15,-4-2 7-15,-3 1-4 0,-2-1 4 0,2 6-3 16,-2-1 3-16,-2 4-59 0,-5 4 59 0,7-1-59 15,0 2 59-15,-5 2 9 0,0 2-9 0,-2-1 10 16,3 1-10-16,1 1-3 0,-4-1 3 0,9 3-3 0,-2-4 3 16,7 3 46-16,1 1-46 0,6-4 47 0,4-1-47 15,1-2-25-15,4 2 25 0,0-2-24 0,-1-1 24 16,8-1 16-16,-2 2-16 0,3-5 17 0,4 0-17 16,0 0-118-16,2-5 118 0,7 2-117 0,3-6 117 0,-10 2-794 15,-6-1 794-15,8-1-794 0,-3 6 794 0,25-9-981 16</inkml:trace>
  <inkml:trace contextRef="#ctx0" brushRef="#br0" timeOffset="3745.51">5248 3498 2073 0,'0'0'0'0,"0"0"0"0,-8 7 0 0,8-7 303 0,-9-4-303 16,9 4 303-16,0 0-303 0,0 0 206 0,0 0-206 15,0 0 207-15,14-9-207 0,-7 3 116 0,2-1-116 0,-1 2 116 16,1-4-116-16,0-3-8 0,0-3 8 15,-1 6-8-15,1-1 8 0,0 1 42 0,0-3-42 0,3 4 42 16,0 1-42-16,-7-2-32 0,-1-3 32 0,-4 3-32 16,1 3 32-16,-2-1 0 0,-8 2 0 0,9 5 0 15,0 0 0-15,-7 0 1 0,-3-4-1 0,3 4 2 16,-6 4-2-16,-1-1 44 0,0-1-44 0,-3 5 44 16,1 1-44-16,2 2 37 0,2 3-37 0,3 4 38 15,0 2-38-15,1 1 25 0,-4 4-25 0,6-5 26 16,6-4-26-16,-3 6 36 0,-2 3-36 0,5-8 36 15,5-4-36-15,-2 0 21 0,6 3-21 0,-4-6 21 16,0-3-21-16,6 3 18 0,-2 0-18 0,1-6 18 16,2 6-18-16,6-6-161 0,-1-3 161 0,4 0-161 15,4-3 161-15,-2-2-611 0,-3-2 611 0,7-5-611 0,2 0 611 16,33-9-1401-16</inkml:trace>
  <inkml:trace contextRef="#ctx0" brushRef="#br0" timeOffset="3978.97">5528 3362 1636 0,'0'0'0'0,"0"0"0"0,-9-9 0 0,0 6 407 15,1-4-407-15,8 7 408 0,8-5-408 0,-2 5 275 16,6-3-275-16,2 3 275 0,7 0-275 0,3 0 147 16,8 0-147-16,-15 3 148 0,-4-1-148 0,4 5 113 15,4-2-113-15,-9 2 114 0,-3-4-114 0,0 6 34 16,1-1-34-16,6 4 34 0,5 4-34 0,-11 6 19 0,-6 4-19 16,5-16 20-16,-1-10-20 0,-8 0 36 0,0 0-36 15,-5 14 37-15,-2 12-37 0,-2-13 10 0,1-1-10 16,8-12 10-16,-6 4-10 0,1-16 12 0,2-5-12 0,6-6 13 15,8-1-13-15,-3 0 25 0,5-7-25 0,-1 6 26 16,0-6-26-16,-3 7 0 0,-1 0 0 16,15 1 0-16,10 6 0 0,-15 2-136 0,-4 3 136 0,7 3-135 15,2 2 135-15,22-10-2553 0</inkml:trace>
  <inkml:trace contextRef="#ctx0" brushRef="#br0" timeOffset="4863.2">846 5588 1883 0,'0'0'0'0,"0"0"305"0,0 0-305 15,0 0 305-15,0 0-305 0,0 0 248 0,0 0-248 16,0 0 248-16,0 0-248 0,0 0 151 0,12 24-151 0,-7-3 151 15,2 6-151-15,-2 1 0 0,4-1 0 0,-5-3 1 16,1-7-1-16,-2 2 17 0,3-7-17 0,-3 0 17 16,2-3-17-16,2-2 53 0,2-7-53 0,0 0 53 15,-1 0-53-15,1-11 13 0,0-2-13 0,3 2 13 16,2-1-13-16,7-8 15 0,0-4-15 0,5-4 16 16,6-4-16-16,1 1 0 0,7-2 0 0,2 2 0 15,-4 0 0-15,11 4-1 0,6 3 1 0,-8 3 0 16,-4-3 0-16,1 5-10 0,-2 2 10 0,-4-2-9 15,-6 2 9-15,-6 2 33 0,-5 3-33 0,4-4 33 16,-8 4-33-16,-7 4-1 0,-6 1 1 0,-4 2 0 16,-4-2 0-16,4 7-4 0,-13 3 4 0,4 1-3 15,0 4 3-15,-3 4-171 0,-2 4 171 0,-2-4-171 16,-1 0 171-16,-18 12-2286 0</inkml:trace>
  <inkml:trace contextRef="#ctx0" brushRef="#br0" timeOffset="5295.51">772 5561 1871 0,'0'0'0'0,"0"0"282"0,9 0-282 16,-9 0 282-16,9 8-282 0,-6-3 214 0,1 6-214 0,-4 1 214 16,-4 3-214-16,4 12 142 0,4 10-142 0,-4-10 142 15,0 2-142-15,0-1 54 0,0-8-54 0,0-1 55 16,1-2-55-16,3-3 35 0,1-2-35 0,2-7 35 16,-2 2-35-16,4-5 24 0,3 1-24 0,1-3 25 15,4-5-25-15,1-2 50 0,4-5-50 0,4-8 51 16,4-8-51-16,5-5-1 0,7-4 1 0,-7-1 0 15,3-3 0-15,6 3 14 0,7-1-14 0,-4 2 15 16,0 7-15-16,14-10-23 0,7 1 23 0,-17 8-22 16,-16 5 22-16,0 2 25 0,-9 0-25 0,-5 2 26 15,-7 1-26-15,-2 2 18 0,-3 5-18 0,-5 4 18 0,-3 2-18 16,-1 8-1-16,-10 0 1 0,1 3 0 0,-3 2 0 16,-4 2-42-16,2-2 42 0,0 7-41 0,2 4 41 0,3 3-693 15,4 1 693-15,1-4-693 0,4 1 693 16,-3 17-1324-16</inkml:trace>
  <inkml:trace contextRef="#ctx0" brushRef="#br0" timeOffset="8447.21">7621 6026 1244 0,'0'0'0'0,"0"0"0"0,0 0 0 0,0 0 337 16,0 0-337-16,0 0 338 0,0 0-338 0,0 0 246 16,0 0-246-16,0 0 247 0,0 0-247 0,0 0 192 0,0 0-192 15,0 0 193-15,0 0-193 0,0 0 125 0,0 0-125 16,0 0 125-16,0 0-125 0,0 0 94 0,0 0-94 16,0 0 94-16,0 0-94 0,0 0 46 0,0 0-46 15,0 0 46-15,0 0-46 0,0 0 1 0,0 0-1 0,0 0 1 16,0 0-1-16,0 0 0 0,0 0 0 0,0 0 1 15,0 0-1-15,0 0 0 0,0 0 0 0,0 0 0 16,0 0 0-16,0 0 3 0,0 0-3 0,0 0 4 16,0 0-4-16,0 0 30 0,0 0-30 0,0 0 30 15,0 0-30-15,0 0 0 0,0 0 0 0,0 0 0 16,0 0 0-16,0 0-10 0,0 0 10 0,0 0-9 16,0 0 9-16,0 0 8 0,0 0-8 0,0 0 8 15,7 19-8-15,-7-19 32 0,0 0-32 0,5 13 33 16,2 6-33-16,-7-19 18 0,0 0-18 0,6 16 18 15,-1-1-18-15,-5-15 0 0,0 0 0 0,8 12 1 16,1-3-1-16,-9-9 15 0,0 0-15 0,25-7 15 16,10-14-15-16,-35 21 43 0,0 0-43 0,52-29 44 0,13-11-44 15,-65 40-6-15,0 0 6 0,106-58-5 0,32-14 5 0,-138 72 3 16,0 0-3-16,142-79 3 0,13-8-3 0,-155 87 3 16,0 0-3-16,133-72 3 0,-12 10-3 0,-121 62 1 15,0 0-1-15,82-45 2 0,-30 18-2 0,-52 27 1 16,0 0-1-16,21-12 2 0,-35 15-2 0,14-3-554 15,0 0 554-15,-26 12-554 0,-16 9 554 0,-28 13-1686 16</inkml:trace>
  <inkml:trace contextRef="#ctx0" brushRef="#br0" timeOffset="9211.75">7525 7280 1748 0,'0'0'0'0,"0"0"0"16,0 0 0-16,0 0 363 0,0 0-363 0,0 0 364 15,0 0-364-15,0 0 232 0,0 0-232 0,0 0 232 16,0 0-232-16,0 0 168 0,0 0-168 0,0 0 169 16,0 0-169-16,0 0 55 0,0 0-55 0,0 0 55 15,21 36-55-15,-21-36 18 0,0 0-18 0,14 31 18 16,-2 3-18-16,-12-34 70 0,0 0-70 0,12 30 71 15,-1-6-71-15,-11-24-1 0,0 0 1 0,24 22 0 16,3-5 0-16,-27-17 2 0,0 0-2 0,40-3 2 16,10-14-2-16,-50 17 36 0,0 0-36 0,89-40 37 15,29-20-37-15,-118 60 0 0,0 0 0 0,120-58 0 0,18-13 0 16,-138 71 0-16,0 0 0 0,133-74 0 0,8-8 0 16,-141 82 0-16,0 0 0 0,114-67 1 0,-13 7-1 15,-101 60 0-15,0 0 0 0,74-45 1 0,-29 15-1 0,-45 30 30 16,0 0-30-16,33-23 30 0,-20 10-30 0,-13 13-7 15,0 0 7-15,-9-4-7 0,-19 8 7 0,28-4-250 16,0 0 250-16,-28 13-249 0,-5 10 249 0,-28 9-2269 16</inkml:trace>
  <inkml:trace contextRef="#ctx0" brushRef="#br0" timeOffset="9698.28">7598 8157 1883 0,'0'0'0'0,"-3"7"0"0,1 5 0 16,2-12 361-16,0 0-361 0,-3 5 361 0,3 2-361 16,0-7 254-16,0 0-254 0,3 12 255 0,2 4-255 0,-5-16 174 15,0 0-174-15,4 30 175 0,-2 12-175 0,-2-42 67 16,0 0-67-16,3 39 68 0,2 2-68 0,-5-41 50 15,0 0-50-15,7 35 50 0,-1-6-50 0,-6-29 48 16,0 0-48-16,12 22 49 0,2-6-49 0,-14-16 10 16,0 0-10-16,35 0 11 0,12-12-11 0,-47 12 23 15,0 0-23-15,85-43 24 0,31-28-24 0,-116 71 3 16,0 0-3-16,117-65 3 0,12-5-3 0,-129 70 12 0,0 0-12 16,128-76 12-16,3-3-12 0,-131 79 3 0,0 0-3 15,110-72 4-15,-16-3-4 0,-94 75 2 0,0 0-2 16,74-57 3-16,-19 14-3 0,-55 43 0 0,0 0 0 15,37-39 0-15,-18 4 0 0,-19 35-173 0,0 0 173 0,11-20-173 16,-13 11 173-16,11-24-2566 0</inkml:trace>
  <inkml:trace contextRef="#ctx0" brushRef="#br0" timeOffset="11454.46">9845 7201 1233 0,'0'0'0'0,"0"0"0"0,0 0 0 15,0 0 123-15,0 0-123 0,0 0 124 0,0 0-124 0,0 0 82 16,0 0-82-16,0 0 83 0,0 0-83 0,0 0-1195 16</inkml:trace>
  <inkml:trace contextRef="#ctx0" brushRef="#br0" timeOffset="12394.74">13624 8336 998 0,'0'0'0'0,"0"8"0"16,0 4 0-16,0-12 311 0,-14 11-311 0,14-11 311 0,-3 5-311 16,3-5 290-16,-9 7-290 0,6 1 291 0,-3 2-291 15,3 2 174-15,-1 6-174 0,3-8 175 0,-3 0-175 16,4 1 157-16,0 1-157 0,4-4 157 0,-4-3-157 15,1 6 84-15,1-3-84 0,0-1 84 0,1 2-84 0,-3-4 33 16,4 2-33-16,-4-7 34 0,7 8-34 0,0-1 12 16,2-4-12-16,-1 3 13 0,1-3-13 0,3-3 57 15,7 0-57-15,9-7 57 0,4 2-57 0,3-7 38 16,1-3-38-16,8-8 39 0,0-2-39 0,6-12 1 16,6-5-1-16,-3 2 2 0,3-1-2 0,12-5 45 15,9-2-45-15,-2 8 46 0,2 4-46 0,-9 9-48 16,-9 3 48-16,-15 3-47 0,-14 4 47 0,1 0 43 0,-8-4-43 15,-7 12 43-15,-11 6-43 0,2 0-10 16,-2-6 10-16,-1 2-9 0,-3 0 9 0,-1 7 10 16,-5-10-10-16,5 10 11 0,-9 2-11 0,-3 5 0 0,-2 1 0 15,5-1 1-15,1 2-1 0,-5 3-70 0,-4 0 70 16,3 0-70-16,3 0 70 0,-3 0-318 0,-1 7 318 0,4-6-317 16,3 3 317-16,-10 15-1832 0</inkml:trace>
  <inkml:trace contextRef="#ctx0" brushRef="#br0" timeOffset="12911.74">13598 9388 1558 0,'0'0'0'0,"14"-5"0"0,12-6 0 0,-10 6 404 0,-11 5-404 15,-5 0 405-15,-10 9-405 0,3-1 242 0,-2 3-242 16,9-11 243-16,-9 5-243 0,9-5 128 0,0 0-128 16,4 10 129-16,1 4-129 0,0 3 51 0,2 3-51 0,-2-6 51 15,-1-3-51-15,1 1 74 0,0-4-74 0,2 11 75 16,-1 2-75-16,1-4-33 0,-2 5 33 0,-2-10-33 16,-3-3 33-16,4-1 44 0,-2 3-44 0,-2-11 44 15,0 0-44-15,0 0 17 0,0 0-17 0,8-6 17 16,8 3-17-16,7-7-1 0,0-6 1 0,4-1 0 15,5-5 0-15,3 1 13 0,2 1-13 0,3-4 14 16,7-1-14-16,-5-2-4 0,2 0 4 0,-1-8-4 16,1-3 4-16,1 2 10 0,1 0-10 0,1 6 10 15,2-3-10-15,-6 5-8 0,1 3 8 0,-18 8-7 16,-8 5 7-16,3 0 15 0,-4 3-15 0,-8 2 15 16,-4 4-15-16,-5 3-50 0,9-4 50 0,-9 4-49 0,0 0 49 15,-10 7-593-15,-6 5 593 0,-10 0-593 16,-6 7 593-16,-27 14-1430 0</inkml:trace>
  <inkml:trace contextRef="#ctx0" brushRef="#br0" timeOffset="17368.28">22589 10366 1703 0,'0'0'0'0,"0"0"0"0,28-3 0 0,-19 4 140 0,-2 1-140 16,-7-2 141-16,5 14-141 0,0-2 120 0,2 1-120 16,-2-1 120-16,-1-1-120 0,4 6-9 0,5 2 9 0,-1 7-9 15,2 1 9-15,0 0-137 0,2 1 137 0,-6-6-136 16,-3-3 136-16,7 22-1356 0</inkml:trace>
  <inkml:trace contextRef="#ctx0" brushRef="#br0" timeOffset="17939.68">21815 14880 1524 0,'0'0'0'0,"-21"3"0"0,-14-1 0 0,-24 3-1083 16</inkml:trace>
  <inkml:trace contextRef="#ctx0" brushRef="#br0" timeOffset="20109.62">13628 8291 1143 0,'0'0'0'0,"14"2"0"16,8 1 0-16,-9 1 282 0,-5-1-282 0,-8-3 282 0,-5 12-282 15,0-5 213-15,1 5-213 0,-1-2 213 0,2 2-213 16,3 2 173-16,1 1-173 0,-1 3 173 16,0 2-173-16,0 2 79 0,2-1-79 0,-2-5 80 0,0-8-80 15,0 1 55-15,0 1-55 0,0-1 55 0,0-3-55 0,0 5 51 16,0-1-51-16,0-10 51 0,0 9-51 0,0-9 36 16,0 0-36-16,0 0 36 0,0 0-36 0,0 0 39 15,0 0-39-15,0 0 40 0,0 0-40 0,0 0 56 16,0 0-56-16,9 0 57 0,5-6-57 0,2 0 54 15,6-3-54-15,-1-1 55 0,0-4-55 0,5-1-1 16,4-8 1-16,5-3-1 0,2-10 1 0,5 2 3 16,1-2-3-16,1 2 4 0,2 1-4 0,1 2 53 0,0 2-53 15,0 2 54-15,2 3-54 0,2 3 13 0,-1-3-13 16,-3 5 14-16,-3 0-14 0,-4-1 9 0,-5-1-9 16,-9 9 9-16,-6 0-9 0,1 0-3 0,-4-3 3 0,-3 4-3 15,-9 6 3-15,6-7 16 0,-2 4-16 0,-9 8 17 16,5-9-17-16,-5 9 33 0,0 0-33 0,0 0 33 15,0 0-33-15,0 0 0 0,0 0 0 0,0 0 0 16,-16 5 0-16,6-1-145 0,-3 1 145 0,1 2-144 16,3-2 144-16,-3 3-625 0,-2 3 625 0,-3 1-625 15,-1 5 625-15,-20 14-1235 0</inkml:trace>
  <inkml:trace contextRef="#ctx0" brushRef="#br0" timeOffset="21347.14">13609 9367 1625 0,'0'0'0'0,"10"10"0"0,4 11 0 0,-14-21 350 15,0 0-350-15,5 5 351 0,-7-5-351 0,2 0 250 16,0 0-250-16,0 0 251 0,-8 12-251 0,8-12 176 16,0 0-176-16,-7 16 176 0,-2 4-176 0,9-20 82 15,0 0-82-15,-5 23 83 0,5-3-83 0,0-20 54 0,0 0-54 16,2 28 54-16,5-1-54 0,-7-27 4 0,0 0-4 16,3 24 4-16,2-5-4 0,-5-19 27 0,0 0-27 15,9 17 27-15,-4-1-27 0,4-4 18 0,0-6-18 16,-9-6 19-16,7 9-19 0,-7-9 34 0,0 0-34 15,14-12 34-15,10-3-34 0,-24 15-2 0,0 0 2 0,35-24-2 16,12-9 2-16,-47 33-1 0,0 0 1 0,60-38-1 16,10-5 1-16,8-10-1 0,15-10 1 0,-15 4-1 15,-1 3 1-15,-77 56 3 0,0 0-3 0,86-61 4 16,6 1-4-16,-16 14-4 0,-12 10 4 0,-11 9-4 16,-15 9 4-16,-10 5 5 0,-9 4-5 0,-5 2 5 15,-7 6-5-15,2-6 1 0,-2 3-1 0,-7 4 1 16,0 0-1-16,0 0 13 0,0 0-13 0,0 0 14 15,0 0-14-15,0 0 0 0,0 0 0 0,0 0 0 16,-16 2 0-16,4 3 0 0,-4-1 0 0,8-4 0 16,2 0 0-16,-2 1-241 0,2 1 241 0,-2 7-240 15,-1-3 240-15,-7 8-2256 0</inkml:trace>
  <inkml:trace contextRef="#ctx0" brushRef="#br0" timeOffset="24244.42">13736 11657 1468 0,'0'0'0'0,"0"0"0"0,14 3 0 0,-14-3 317 0,0 0-317 15,0 0 317-15,0 0-317 0,0 0 258 0,0 0-258 16,0 0 259-16,0 0-259 0,0 0 122 0,0 0-122 0,0 0 122 16,0 0-122-16,0 0 62 0,0 0-62 0,0 0 63 15,0 0-63-15,0 0 79 0,11-2-79 0,-11 2 80 16,13-1-80-16,-13 1 69 0,9 0-69 0,-9 0 70 15,0 0-70-15,0 0-2 0,4 8 2 0,-3-1-1 16,3 2 1-16,-1-3 79 0,-3 5-79 0,0-1 79 16,0-1-79-16,0 1 1 0,0 0-1 0,0 0 1 15,0-6-1-15,0 5 15 0,2-4-15 0,-2-5 15 16,0 7-15-16,0-7 2 0,4 6-2 0,-4-6 2 16,0 0-2-16,0 0 24 0,0 0-24 0,0 0 25 0,0 0-25 15,0 0 19-15,0 0-19 0,0 0 20 0,0 0-20 16,0 0-1-16,5 0 1 0,-5 0-1 0,0 0 1 15,0 0 5-15,0 0-5 0,7-3 6 0,3 0-6 16,-10 3-2-16,0 0 2 0,13-11-1 0,2 1 1 0,-15 10 7 16,0 0-7-16,28-17 7 0,11-7-7 0,-39 24-9 15,0 0 9-15,42-26-8 0,5-1 8 0,-47 27 1 16,0 0-1-16,56-43 1 0,5-9-1 0,-61 52 0 16,0 0 0-16,94-69 0 0,22-9 0 0,-116 78 13 15,0 0-13-15,108-73 14 0,5 7-14 0,-113 66 0 16,0 0 0-16,102-61 0 0,-6 12 0 0,-96 49 11 15,0 0-11-15,72-40 11 0,-22 11-11 0,-50 29 24 16,0 0-24-16,33-22 25 0,-17 11-25 0,-16 11-11 0,0 0 11 16,0 0-11-16,-26 18 11 0,26-18-83 0,0 0 83 15,-26 17-83-15,-9 9 83 0,35-26-428 0,0 0 428 16,-30 27-427-16,-3 9 427 0,-28 28-1802 0</inkml:trace>
  <inkml:trace contextRef="#ctx0" brushRef="#br0" timeOffset="25110.42">13834 12539 2129 0,'0'0'0'0,"0"0"0"0,-4 8 0 16,4-8 309-16,-5 12-309 0,3-3 309 0,1-1-309 16,1 3 194-16,0 1-194 0,0-2 194 0,3 2-194 0,2-2 80 15,-1 4-80-15,1 2 81 0,4-3-81 16,0 3 64-16,-1-1-64 0,-1 1 64 0,2 1-64 0,2-5-1 16,1-5 1-16,-3-1 0 0,-6 1 0 0,6-1-1 15,1-1 1-15,-10-5-1 0,9 1 1 0,-9-1 46 16,12-1-46-16,-12 1 46 0,9-5-46 0,-2-1 2 15,3-1-2-15,8-8 3 0,6-2-3 0,-3-2 5 0,-1-2-5 16,-5 6 5-16,-1 3-5 0,2-3-1 0,1-1 1 16,10-8-1-16,4-5 1 0,2-4 7 0,2-5-7 15,7-1 7-15,2-4-7 0,0 0 14 0,6-3-14 16,-3 3 15-16,-3 3-15 0,10-8 1 0,7-1-1 16,-17 16 1-16,-13 11-1 0,8-4-38 0,-2 2 38 0,-1-3-38 15,1-1 38-15,-6 1 10 0,-4 3-10 0,-10 12 11 16,-6 5-11-16,-1 2-3 0,-1-2 3 0,-9 7-3 15,0 0 3-15,0 0-3 0,0 0 3 0,0 0-3 16,0 0 3-16,0 0-86 0,7 3 86 0,-7-3-85 16,0 7 85-16,0-7-421 0,-7 9 421 0,7 1-421 15,3 7 421-15,-3 7-1703 0</inkml:trace>
  <inkml:trace contextRef="#ctx0" brushRef="#br0" timeOffset="32025.86">20482 7848 191 0,'0'0'0'0,"0"0"0"0,0 0 0 0,0 0 454 0,0 0-454 15,0 0 455-15,-4-17-455 0,4 17 276 0,0 0-276 0,2-8 277 16,0-8-277-16,-2 16 183 0,0 0-183 0,7-12 183 15,-2-3-183-15,-5 15 95 0,0 0-95 0,7-12 96 16,-2 0-96-16,-5 12 90 0,0 0-90 0,5-7 90 16,-1 2-90-16,-4 5 38 0,0 0-38 0,0 0 39 15,3-7-39-15,-3 7 42 0,0 0-42 0,0 0 42 16,0 0-42-16,0 0 5 0,0 0-5 0,0 0 5 16,0 0-5-16,0 0 47 0,0 0-47 0,0 0 47 15,0 0-47-15,0 0 54 0,0 0-54 0,0 0 54 16,0 0-54-16,0 0 36 0,0 0-36 0,0 0 37 15,0 0-37-15,0 0 36 0,0 0-36 0,0 0 36 0,-3 10-36 16,3-10 4-16,0 0-4 0,0 0 4 16,-4 12-4-16,4-12 1 0,0 0-1 0,-1 5 2 15,1 2-2-15,0-7 24 0,0 0-24 0,0 5 25 0,1 2-25 16,-1-7 1-16,0 0-1 0,4 9 2 0,-4-6-2 0,0-3 2 16,0 0-2-16,5 7 2 0,0-2-2 15,-5-5 19-15,0 0-19 0,6 7 20 0,1-2-20 0,-7-5 0 16,0 0 0-16,8 5 1 0,5-1-1 0,-13-4-5 15,0 0 5-15,8 3-5 0,-1 1 5 0,-7-4 0 16,0 0 0-16,0 0 0 0,11 0 0 0,-11 0 24 16,0 0-24-16,0 0 25 0,0 0-25 0,0 0 22 15,0 0-22-15,0 0 22 0,0 0-22 0,0 0-7 0,0 0 7 16,0 0-7-16,0 0 7 0,0 0 1 16,0 0-1-16,0 0 2 0,7 0-2 0,-7 0-8 0,0 0 8 15,0 0-7-15,0 0 7 0,0 0 7 0,0 0-7 16,0 0 8-16,0 0-8 0,0 0 1 0,0 0-1 0,0 0 1 15,0 0-1-15,0 0 16 0,0 0-16 16,0 0 17-16,0 0-17 0,0 0-1 0,0 0 1 0,0 0-1 16,0 0 1-16,0 0 1 0,0 0-1 0,0 0 1 15,7-9-1-15,-7 9-34 0,0 0 34 0,0 0-33 16,7-7 33-16,-7 7 2 0,0 0-2 0,0 0 2 16,7-7-2-16,-7 7 0 0,0 0 0 0,0 0 0 15,0 0 0-15,0 0 0 0,0 0 0 0,0 0 0 16,0 0 0-16,0 0 0 0,0 0 0 0,0 0 0 15,7 4 0-15,-7-4 7 0,0 0-7 0,7 3 7 16,2 1-7-16,-9-4-1 0,0 0 1 0,12 8-1 16,5 4 1-16,-17-12 9 0,0 0-9 0,23 19 9 0,3 7-9 15,-26-26 34-15,0 0-34 0,28 27 34 0,2 8-34 16,-30-35-1-16,0 0 1 0,31 27 0 0,-1 0 0 16,-30-27 0-16,0 0 0 0,28 24 0 0,-4-3 0 0,-24-21-18 15,0 0 18-15,21 19-18 0,-1-2 18 0,-20-17 33 16,0 0-33-16,19 12 34 0,0 0-34 0,-19-12 0 15,0 0 0-15,17 10 0 0,-1-1 0 0,-16-9 0 16,0 0 0-16,12 5 0 0,1 2 0 0,-13-7 33 16,0 0-33-16,10 2 34 0,2 1-34 0,-12-3-34 15,0 0 34-15,9 4-33 0,-2-4 33 0,-7 0 46 16,0 0-46-16,7 0 47 0,-3 0-47 0,-4 0-43 0,0 0 43 16,0 0-42-16,0 0 42 0,0 0 49 0,0 0-49 15,0 0 50-15,0 0-50 0,0 0-30 0,0 0 30 16,0 0-30-16,0 0 30 0,0 0 9 0,0 0-9 0,-11 6 10 15,-5 8-10-15,16-14 1 0,0 0-1 0,-28 19 1 16,-5 0-1-16,33-19 32 0,0 0-32 0,-38 26 32 16,-6 5-32-16,44-31-44 0,0 0 44 0,-45 32-44 15,-4 6 44-15,49-38 22 0,0 0-22 0,-42 33 22 16,7-4-22-16,35-29 34 0,0 0-34 0,-30 25 35 16,6-4-35-16,24-21-211 0,0 0 211 0,-18 19-211 15,8-2 211-15,-18 19-2079 0</inkml:trace>
  <inkml:trace contextRef="#ctx0" brushRef="#br0" timeOffset="34242.76">18771 8221 1121 0,'0'0'0'0,"0"0"0"0,9-2 0 0,-9 2 302 15,-14-7-302-15,7 7 302 0,0-3-302 0,7 3 221 0,-9 0-221 16,9 0 222-16,0 0-222 0,0 0 137 0,0 0-137 15,0 0 138-15,0 0-138 0,0 0 101 0,0 0-101 16,0 0 102-16,0 0-102 0,0 0 100 0,11-4-100 0,-4 3 101 16,3-6-101-16,1 1 78 0,5 0-78 15,-2 0 79-15,1 0-79 0,4 0 20 0,2 0-20 0,6 0 20 16,1 0-20-16,1 0 46 0,3 3-46 16,-1-4 46-16,2 2-46 0,-1 2 13 0,1-4-13 0,2 2 14 15,2 1-14-15,3 1 19 0,-5-1-19 0,7 3 20 16,1 1-20-16,-1-4 1 0,4 4-1 0,-1 0 1 15,1 0-1-15,-1 0 4 0,-5 4-4 0,0-4 5 16,1 3-5-16,6-1-12 0,0-2 12 0,-2 3-12 16,-3 1 12-16,-3-1 21 0,-3-1-21 0,-1 1 21 15,0 1-21-15,-5-1 13 0,1-3-13 0,1 2 14 16,-1-1-14-16,1 1 2 0,-1-2-2 0,2 0 2 16,2 0-2-16,0 0 0 0,0 0 0 0,-5 4 0 15,-6-4 0-15,3 0 1 0,-1 0-1 0,0 0 2 0,0 3-2 16,-1-3-4-16,-6 0 4 0,-3 2-3 0,-4-1 3 15,2 1 26-15,0 2-26 0,0-1 26 0,0-3-26 0,3 0-52 16,-3 0 52-16,2 2-52 0,-2-1 52 0,2-1 36 16,-2 0-36-16,7 0 36 0,3 2-36 0,-1 2-36 15,-6-4 36-15,1 0-35 0,-3 0 35 0,-1 3 60 16,0-3-60-16,-1 0 61 0,-8 0-61 0,2 0-39 16,-2 0 39-16,2 2-38 0,-2-2 38 0,4 1 18 15,-5 1-18-15,-4-2 19 0,8 4-19 0,-8-4-2 0,0 0 2 16,0 0-1-16,0 0 1 0,0 0 11 0,0 0-11 15,0 0 11-15,0 0-11 0,0 0-21 0,0 0 21 16,0 0-21-16,0 0 21 0,0 0 51 0,0 0-51 16,0 0 52-16,0 0-52 0,0 0-36 0,0 0 36 0,0 0-35 15,-3 6 35-15,-6-2-166 0,-5 1 166 0,14-5-166 16,-7 7 166-16,0 2-2123 0</inkml:trace>
  <inkml:trace contextRef="#ctx0" brushRef="#br0" timeOffset="37126.44">18556 9499 740 0,'0'0'0'0,"0"0"0"15,13 12 0-15,-13-12 451 0,0 0-451 0,0 0 452 16,10 7-452-16,-10-7 325 0,0 0-325 0,0 0 325 16,7 4-325-16,-7-4 260 0,0 0-260 0,0 0 260 15,0 0-260-15,0 0 141 0,0 0-141 0,0 0 141 16,0 0-141-16,0 0 74 0,0 0-74 0,0 0 74 0,0 0-74 15,0 0 69-15,0 0-69 0,0 0 69 0,0 0-69 16,0 0-23-16,0 0 23 0,0 0-22 0,0 0 22 16,0 0 33-16,0 0-33 0,0 0 34 0,0 0-34 15,0 0-34-15,0 0 34 0,0 0-34 0,0 0 34 16,0 0 15-16,0 0-15 0,0 0 15 0,0 0-15 0,0 0 49 16,0 0-49-16,0 0 49 0,0 0-49 0,0 0 7 15,0 0-7-15,0 0 8 0,0 0-8 0,0 0-1 16,0 0 1-16,0 0-1 0,11-12 1 0,-11 12 8 15,0 0-8-15,7-9 9 0,1-1-9 0,-8 10 43 16,0 0-43-16,6-9 44 0,1-3-44 0,-7 12-6 16,0 0 6-16,5-7-5 0,0 2 5 0,-5 5 14 0,0 0-14 15,0 0 15-15,7-12-15 0,-7 12-15 0,0 0 15 16,0 0-14-16,0 0 14 0,0 0 15 0,0 0-15 0,0 0 15 16,9 5-15-16,-9-5-1 0,0 0 1 0,9 14-1 15,-1 7 1-15,-8-21 9 0,0 0-9 0,2 32 9 16,0 16-9-16,-2-48-3 0,0 0 3 0,-2 55-3 15,-3 9 3-15,5-64 0 0,0 0 0 0,-4 67 0 16,3-2 0-16,1-65-7 0,0 0 7 0,8 89-6 16,10 14 6-16,-18-103 15 0,0 0-15 0,31 100 15 15,15-6-15-15,-46-94-14 0,0 0 14 0,59 96-13 16,13 0 13-16,-72-96 15 0,0 0-15 0,68 107 16 16,3-1-16-16,-71-106-24 0,0 0 24 0,74 117-23 15,3 6 23-15,-77-123 18 0,0 0-18 0,82 122 18 16,5-2-18-16,-87-120-10 0,0 0 10 0,87 134-10 0,3 2 10 15,-90-136-2-15,0 0 2 0,97 130-1 0,7-6 1 16,-104-124 4-16,0 0-4 0,99 133 4 0,-3 3-4 16,-96-136 0-16,0 0 0 0,98 127 0 0,-4-7 0 15,-94-120-2-15,0 0 2 0,95 122-1 0,-3-4 1 0,-92-118 0 16,0 0 0-16,86 112 0 0,-7-12 0 0,-79-100 3 16,0 0-3-16,83 106 3 0,0 2-3 0,-83-108-36 15,0 0 36-15,75 94-35 0,-4-15 35 0,-71-79 32 16,0 0-32-16,65 85 32 0,-4-5-32 0,-61-80-43 15,0 0 43-15,58 77-42 0,-6-3 42 0,-52-74 13 16,0 0-13-16,51 65 14 0,-4-4-14 0,-47-61-5 0,0 0 5 16,42 51-5-16,-4-8 5 0,-38-43-1 0,0 0 1 15,37 38-1-15,-2-6 1 0,-35-32 1 0,0 0-1 16,28 29 2-16,-4-3-2 0,-24-26 0 0,0 0 0 16,21 17 0-16,-7-8 0 0,-14-9 1 0,0 0-1 0,14 9 2 15,-1-3-2-15,-13-6-8 0,0 0 8 0,8 6-7 16,-4-1 7-16,-4-5 22 0,0 0-22 0,0 0 23 15,0 0-23-15,0 0-46 0,0 0 46 0,0 0-46 16,0 0 46-16,0 0 2 0,0 0-2 0,0 0 3 16,0 0-3-16,0 0 0 0,0 0 0 0,-5-12 1 15,-11-11-1-15,16 23-2 0,0 0 2 0,-12-19-2 16,-4-1 2-16,16 20-42 0,0 0 42 0,-21-22-41 16,-11-2 41-16,32 24 12 0,0 0-12 0,-27-23 12 15,-5 3-12-15,32 20-13 0,0 0 13 0,-30-19-13 16,-3 2 13-16,33 17-1 0,0 0 1 0,-31-18-1 15,1 3 1-15,30 15-1 0,0 0 1 0,-30-14-1 0,6 2 1 16,24 12-10-16,0 0 10 0,-23-10-9 0,2 0 9 16,21 10 1-16,0 0-1 0,-21-9 2 0,5 2-2 15,16 7-31-15,0 0 31 0,-12-7-31 0,-2 2 31 0,14 5 48 16,0 0-48-16,-12-2 49 0,2 2-49 16,10 0-60-16,0 0 60 0,-9 2-59 0,4 2 59 0,5-4 28 15,0 0-28-15,0 0 28 0,0 8-28 0,0-8-10 16,0 0 10-16,5 7-10 0,2 3 10 0,-7-10 8 15,0 0-8-15,10 9 9 0,4 1-9 0,-14-10-37 16,0 0 37-16,19 14-37 0,6 1 37 0,-25-15 30 0,0 0-30 16,26 18 30-16,2-1-30 0,-28-17 0 0,0 0 0 15,33 17 0-15,6 3 0 0,-39-20 0 0,0 0 0 16,38 14 0-16,4 0 0 0,-42-14-3 0,0 0 3 16,42 12-3-16,3-3 3 0,-45-9 18 0,0 0-18 15,42 3 18-15,4-3-18 0,-46 0-9 0,0 0 9 0,44-5-8 16,-3-5 8-16,-41 10 10 0,0 0-10 0,42-16 10 15,-7-1-10-15,-35 17-8 0,0 0 8 0,34-19-8 16,-3-3 8-16,-31 22 23 0,0 0-23 0,26-21 24 16,-3-1-24-16,-23 22-17 0,0 0 17 0,17-19-17 15,-4 4 17-15,-13 15 18 0,0 0-18 0,7-19 18 16,-7 0-18-16,0 19-16 0,0 0 16 0,0-14-15 16,-6 2 15-16,6 12 0 0,0 0 0 0,-10-12 0 15,-6 2 0-15,16 10 1 0,0 0-1 0,-16-7 1 16,-8 3-1-16,5 3-35 0,-2-1 35 0,5 4-35 15,4 3 35-15,12-5 32 0,0 0-32 0,-16 12 33 0,0 7-33 16,16-19-42-16,0 0 42 0,-17 27-41 0,-2 8 41 16,3 1 22-16,-2 3-22 0,3 6 22 0,1 4-22 15,0 3-87-15,-2 5 87 0,2-6-87 0,-2-3 87 0,2 2-489 16,-3-2 489-16,-1 9-489 0,1 1 489 0,-16 57-1443 16</inkml:trace>
  <inkml:trace contextRef="#ctx0" brushRef="#br0" timeOffset="41374.31">14157 4565 763 0,'0'0'0'0,"0"0"0"0,11 4 0 0,-11-4 302 16,0 0-302-16,0 0 303 0,0 0-303 0,0 0 255 15,0 0-255-15,0 0 255 0,1-9-255 0,-1 9 208 16,2-10-208-16,-2 10 209 0,0 0-209 0,0 0 148 15,0 0-148-15,0 0 148 0,0 0-148 0,0 0 113 0,0 0-113 16,0 0 113-16,0 0-113 0,0 0 63 0,7-5-63 16,-7 5 63-16,9-7-63 0,-9 7 38 0,14 0-38 15,-9 0 38-15,2 0-38 0,4 3 35 16,1 1-35-16,0-3 35 0,-2 3-35 0,10-1-2 0,-3 1 2 16,11-1-1-16,5 2 1 0,0-5 39 0,-5 4-39 15,2-4 40-15,-2 0-40 0,-2 0 20 0,-3 0-20 0,0 0 20 16,-4 0-20-16,-2-4 2 0,-4 4-2 0,1-3 3 15,-6 3-3-15,-2 0 0 0,-3 0 0 0,-3 0 0 16,9-2 0-16,-9 2 0 0,0 0 0 0,0 0 0 16,0 0 0-16,0 0 10 0,-5 0-10 0,5 0 10 15,-9 0-10-15,2 2-4 0,-4 1 4 0,3-3-3 16,1 4 3-16,-4-1 19 0,1 2-19 0,-4 2 20 16,-2 2-20-16,16-9 8 0,0 0-8 0,-26 15 9 15,-6 6-9-15,-1 3 0 0,2-2 0 0,4-1 0 16,0-1 0-16,0 1 58 0,1 4-58 0,0 5 58 0,1-3-58 15,1 1-1-15,0-1 1 0,6-10-1 0,6-1 1 16,0-4 7-16,1-4-7 0,2-1 8 0,8-3-8 0,1-4 18 16,-6 8-18-16,6-8 19 0,0 0-19 0,0 0-203 15,0 0 203-15,0 0-203 0,16-8 203 0,-7-3-894 16,0 3 894-16,-1-9-894 0,5-6 894 0,9-13-655 16</inkml:trace>
  <inkml:trace contextRef="#ctx0" brushRef="#br0" timeOffset="41692.06">14080 4546 1681 0,'0'0'0'16,"5"7"0"-16,8 5 0 0,-13-12 323 0,0 0-323 0,0 0 323 15,0 0-323-15,0 0 270 0,0 0-270 0,0 0 270 16,0 0-270-16,0 0 166 0,12 9-166 0,-7-2 167 15,2-2-167-15,4 7 92 0,1 3-92 0,5 13 92 16,6 6-92-16,-2 7 56 0,-2 2-56 0,-5-22 57 16,-9-14-57-16,1-2 26 0,-3-2-26 0,9 25 26 15,1 11-26-15,-1-3 5 0,2-3-5 0,-5-6 5 16,-4-8-5-16,-2-2 24 0,-1-1-24 0,2-10 25 16,-1 0-25-16,-3-6 2 0,5 7-2 0,-5-7 2 15,0 0-2-15,0 0 30 0,0 0-30 0,0 0 30 16,7-4-30-16,-7 4-88 0,9-9 88 0,-9 9-88 0,9-12 88 15,-9 12-729-15,9-6 729 0,-9 6-728 16,8-12 728-16,1-4-1288 0</inkml:trace>
  <inkml:trace contextRef="#ctx0" brushRef="#br0" timeOffset="51338.91">14054 4598 707 0,'0'0'0'0,"0"0"0"16,0 0 0-16,0 0 420 0,0 0-420 0,0 0 420 15,0 0-420-15,0 0 271 0,0 0-271 0,0 0 272 16,0 0-272-16,0 0 222 0,0 0-222 0,0 0 223 16,0 0-223-16,0 0 162 0,0 0-162 0,5 15 162 15,8 9-162-15,-13-24 97 0,0 0-97 0,13 36 97 16,3 11-97-16,-16-47 37 0,0 0-37 0,14 44 38 0,0 3-38 16,-14-47 59-16,0 0-59 0,12 39 60 0,-3-6-60 15,-9-33 48-15,0 0-48 0,9 27 48 0,-2-8-48 16,-7-19 19-16,0 0-19 0,3 17 20 0,3-1-20 15,-6-16-74-15,0 0 74 0,8 5-73 0,-2-5 73 16,-6 0-368-16,5-9 368 0,-7-3-368 0,-1-8 368 0,-3-8-1723 16</inkml:trace>
  <inkml:trace contextRef="#ctx0" brushRef="#br0" timeOffset="51659.78">14017 4601 1311 0,'0'0'0'0,"7"4"0"0,6 8 0 0,-13-12 378 0,0 0-378 15,0 0 379-15,5-9-379 0,0 6 297 0,4-1-297 16,0-1 298-16,1 2-298 0,4-1 169 0,3-1-169 16,-3 2 169-16,4 3-169 0,3-4 35 0,3 4-35 0,6 0 35 15,-2 0-35-15,5 0 72 0,2 0-72 0,0 0 72 16,2-3-72-16,-2 3-1 0,-7 0 1 0,-4 0 0 16,-3-2 0-16,-3 4 4 0,-1 1-4 0,-5-3 4 15,-3 4-4-15,-9-4 9 0,0 0-9 0,5 0 9 16,-1 3-9-16,-4-3 77 0,0 0-77 0,3 14 77 15,-3 8-77-15,-3-1 60 0,-4 6-60 0,5-10 61 16,2-6-61-16,-5 4 20 0,-2-3-20 0,-7 17 20 16,-7 18-20-16,-4-8 46 0,-1-1-46 0,3-4 46 15,-1-10-46-15,1 0 7 0,-3 0-7 0,9-8 8 16,4-4-8-16,-1 0 5 0,2 0-5 0,5-5 6 16,5-4-6-16,2-3-118 0,-7 12 118 0,7-12-118 0,7 5 118 15,6-5-974-15,2 0 974 0,10-7-973 0,6-3 973 16,25-5-815-16</inkml:trace>
  <inkml:trace contextRef="#ctx0" brushRef="#br0" timeOffset="58206.34">6049 6807 1155 0,'0'0'0'0,"0"0"0"0,0 0 0 16,0 0 311-16,0 0-311 0,0 0 311 0,-27 12-311 0,27-12 231 16,0 0-231-16,-21 8 231 0,0 1-231 0,21-9 213 15,0 0-213-15,-17 8 214 0,-6-1-214 0,23-7 106 16,0 0-106-16,-12 7 107 0,0-5-107 0,12-2 42 16,0 0-42-16,0 0 42 0,0 0-42 0,0 0 56 15,0 0-56-15,21 0 57 0,9-2-57 0,-30 2 0 16,0 0 0-16,38-3 0 0,6-4 0 0,-44 7 3 15,0 0-3-15,56-5 4 0,3 1-4 0,-59 4 3 16,0 0-3-16,66 0 3 0,6 0-3 0,-72 0 10 0,0 0-10 16,61-3 10-16,-5 3-10 0,-56 0 0 0,0 0 0 15,44 0 0-15,-9 0 0 0,-35 0 0 0,0 0 0 16,28 0 0-16,-6 3 0 0,-22-3-5 0,0 0 5 0,6 4-5 16,-8 1 5-16,2-5 3 0,0 0-3 0,-18 7 4 15,-18-4-4-15,36-3-1 0,0 0 1 0,-48 5-1 16,-9-1 1-16,57-4 38 0,0 0-38 0,-65 5 39 15,-3 2-39-15,68-7 0 0,0 0 0 0,-59 6 0 16,1 0 0-16,58-6-1 0,0 0 1 0,-44 5-1 16,11 2 1-16,33-7-1 0,0 0 1 0,-23 3 0 15,11-1 0-15,12-2 0 0,0 0 0 0,12 0 0 16,20-2 0-16,-32 2 1 0,0 0-1 0,42-3 2 16,14-4-2-16,-56 7 5 0,0 0-5 0,64-9 5 15,6 1-5-15,-70 8 23 0,0 0-23 0,74-12 24 16,6-4-24-16,-80 16-2 0,0 0 2 0,47-8-2 15,-19-1 2-15,-28 9 13 0,0 0-13 0,21-3 14 0,-9-1-14 16,-12 4-139-16,0 0 139 0,0 0-138 0,-15 0 138 16,4 0-2144-16</inkml:trace>
  <inkml:trace contextRef="#ctx0" brushRef="#br0" timeOffset="60556.14">694 6415 1244 0,'0'0'0'0,"0"0"287"0,0 0-287 0,0 0 288 16,0-14-288-16,0 14 207 0,0 0-207 0,0 0 208 15,0-6-208-15,0 6 112 0,0 0-112 0,0 0 112 16,0 0-112-16,0 0 41 0,0 0-41 0,0 0 42 0,5 6-42 16,-5-6 52-16,0 0-52 0,0 9 52 0,3-4-52 15,-3-5 16-15,0 0-16 0,2 11 17 0,2 1-17 16,-4-12 71-16,0 0-71 0,3 13 72 0,2 6-72 16,2 0 15-16,-1 2-15 0,-3 3 15 0,-1-4-15 15,-2-20 39-15,0 0-39 0,3 26 40 0,1 3-40 0,-4-1 13 16,0-1-13-16,2-6 13 0,-2-6-13 15,3 1 19-15,-3-4-19 0,4 0 20 0,-4-7-20 0,1 2 3 16,3-2-3-16,-4-5 4 0,3 10-4 0,-3-10 22 16,2 9-22-16,-2-9 22 0,0 0-22 0,0 0 21 15,0 0-21-15,0 0 21 0,12-4-21 0,-3 1 8 16,3 1-8-16,0-7 9 0,2-1-9 0,7-2 27 0,6-3-27 16,-1-6 27-16,3-10-27 0,1-1-1 0,2-4 1 15,4 0 0-15,-1-1 0 0,4 7 2 0,4-3-2 16,-11 6 3-16,-2 2-3 0,11 1-2 0,12 6 2 15,-15-3-2-15,-3 6 2 0,4-1 11 0,3 1-11 16,-11-1 11-16,-1 1-11 0,-1 3-1 0,-6 1 1 0,-2-1 0 16,-3-1 0-16,-6 4 4 0,0-3-4 0,-3 7 5 15,-4 5-5-15,-5 0-4 0,9 0 4 0,-9 0-4 16,0 0 4-16,0 0 4 0,-9 10-4 0,9-10 4 16,-12 11-4-16,7-6 0 0,-1 2 0 0,-1-2 1 15,-1 2-1-15,-1-2 13 0,0 5-13 0,0-5 14 16,4 2-14-16,-2-2-4 0,2 2 4 0,5-7-3 15,-9 9 3-15,9-9 18 0,-12 10-18 0,12-10 18 16,-9 9-18-16,9-9 8 0,-12 8-8 0,12-8 9 16,-10 7-9-16,3-2-1 0,1 2 1 0,-2 2 0 15,-5-6 0-15,1 6 46 0,-2-1-46 0,-3-1 47 16,1-2-47-16,-2 2-48 0,1 2 48 0,0-1-47 16,-1 2 47-16,-3-1-129 0,4-2 129 0,-1 2-129 0,4-1 129 0,-2-3-193 15,2 2 193-15,2 0-193 0,-2 2 193 16,6-4-398-16,-5 2 398 0,8-4-398 0,2-1 398 0,-10 5-1206 15</inkml:trace>
  <inkml:trace contextRef="#ctx0" brushRef="#br0" timeOffset="61059.14">652 6525 1513 0,'0'0'0'0,"0"0"265"0,0 0-265 0,0 0 266 15,0 9-266-15,0 3 221 0,0-2-221 0,0 4 222 16,0 5-222-16,3 1 138 0,-3 4-138 0,0-2 138 15,4 3-138-15,-3-5 72 0,3-1-72 0,-1-2 72 16,-1-1-72-16,2-1 15 0,-1 0-15 0,-1-1 15 16,1-3-15-16,-3 1 15 0,4 0-15 0,1-4 15 0,-1-1-15 15,-3 2 8-15,6-6-8 0,-7-3 9 0,9 9-9 16,0-9 38-16,-4 0-38 0,7-4 38 0,1-1-38 16,-3-2 27-16,2-1-27 0,0-4 27 0,2-4-27 15,7 1-4-15,6-6 4 0,-1 0-3 0,2-1 3 0,3-9 14 16,4-5-14-16,-2-2 15 0,6-3-15 15,1 4-4-15,2-3 4 0,-7 6-3 0,-2 1 3 0,7 6 17 16,7 3-17-16,-8 3 17 0,-4 2-17 0,3 0-22 16,1 6 22-16,-10 1-22 0,1 0 22 0,-7-1 27 15,-1 3-27-15,-1 2 27 0,-5 1-27 0,-2 2-3 16,-9 5 3-16,-5 0-2 0,7-7 2 0,-7 7 37 0,0 0-37 16,0 0 38-16,-8 3-38 0,-1 4 7 0,2-2-7 15,-2 2 8-15,-1-4-8 0,-3 3-199 0,1 0 199 16,-2 0-198-16,2-3 198 0,0 2-859 0,-6 6 859 15,1 1-859-15,-1-4 859 0,-17 13-583 0</inkml:trace>
  <inkml:trace contextRef="#ctx0" brushRef="#br0" timeOffset="61522.76">608 6546 1412 0,'0'0'0'16,"0"0"277"-16,9 7-277 0,-6 1 278 16,-1 4-278-16,1 4 230 0,1 1-230 0,-2 2 230 0,1 1-230 15,1 2 78-15,-3-1-78 0,3-2 79 0,-4 2-79 16,3-4 73-16,-3 2-73 0,0-4 73 0,2 0-73 0,2 1 50 15,-4 1-50-15,0-5 51 0,0 4-51 0,0-4 28 16,0-4-28-16,3 1 28 0,-3-2-28 0,0-7 48 16,9 3-48-16,-4-3 48 0,2-3-48 0,4-4 34 15,1-2-34-15,0-3 34 0,2-3-34 0,7-1 1 16,5-1-1-16,0-4 1 0,4 3-1 0,3-6 20 0,8-4-20 16,0-4 20-16,-2-8-20 0,5 1-2 0,-1-4 2 15,-4 7-1-15,-4 0 1 0,7 1 7 0,5 6-7 16,-12 5 8-16,-9 0-8 0,12 5-4 0,6 4 4 15,-6-1-3-15,-8 3 3 0,0 1 5 0,-4 1-5 0,-5 3 5 16,-4-1-5-16,-3 0 3 0,-1 6-3 16,-8 0 4-16,-2-3-4 0,-3 6 30 0,0 0-30 0,0 0 30 15,0 0-30-15,0 0 28 0,0 0-28 0,0 0 28 16,0 0-28-16,0 0-35 0,-12 9 35 0,12-9-35 16,-9 9 35-16,1-3-425 0,2 0 425 0,-2 1-424 15,-4 1 424-15,-6 4-1568 0</inkml:trace>
  <inkml:trace contextRef="#ctx0" brushRef="#br0" timeOffset="112981.72">10016 6834 875 0,'0'0'0'0,"-8"0"0"0,-12 2 0 0,20-2 298 0,0 0-298 0,0 0 298 16,0 0-298-16,0 0 248 0,0 0-248 0,0 0 248 16,11-9-248-16,-11 9 174 0,0 0-174 0,-2-8 174 15,-7-1-174-15,9 9 182 0,0 0-182 0,-17-10 183 16,-9 1-183-16,26 9 89 0,0 0-89 0,-32-12 90 15,-10 0-90-15,42 12 72 0,0 0-72 0,-49-10 72 16,-10 1-72-16,59 9 40 0,0 0-40 0,-73-5 40 16,-13 2-40-16,86 3 25 0,0 0-25 0,-120 0 26 15,-27 3-26-15,147-3 9 0,0 0-9 0,-147 9 10 16,-7 3-10-16,154-12 18 0,0 0-18 0,-155 18 18 16,1 8-18-16,154-26 1 0,0 0-1 0,-140 38 1 0,7 7-1 15,133-45 38-15,0 0-38 0,-120 60 38 0,8 12-38 16,112-72 0-16,0 0 0 0,-86 63 0 0,17 1 0 15,69-64 33-15,0 0-33 0,-46 62 33 0,23 1-33 0,23-63 28 16,0 0-28-16,-5 67 28 0,14 7-28 0,-9-74-17 16,0 0 17-16,37 62-16 0,22-8 16 0,-59-54 6 15,0 0-6-15,70 42 6 0,19-11-6 0,-89-31 43 16,0 0-43-16,103 20 43 0,12-4-43 16,-115-16 11-16,0 0-11 0,126 6 11 0,9-6-11 0,-135 0-1 15,0 0 1-15,145-3-1 0,14-9 1 0,-159 12 39 0,0 0-39 16,160-15 40-16,8-8-40 0,-168 23 1 0,0 0-1 15,156-34 2-15,-6-9-2 0,-150 43-17 0,0 0 17 16,138-46-16-16,-10-2 16 0,-128 48 25 0,0 0-25 0,104-48 26 16,-11 1-26-16,-93 47-8 0,0 0 8 0,73-41-7 15,-20-4 7-15,-53 45 0 0,0 0 0 0,43-51 0 16,-9-7 0-16,-34 58 6 0,0 0-6 0,10-60 7 16,-17-7-7-16,7 67 8 0,0 0-8 0,-33-52 8 15,-28 4-8-15,61 48-4 0,0 0 4 0,-103-36-3 16,-42 10 3-16,145 26-33 0,0 0 33 0,-179-13-32 15,-34 2 32-15,213 11 21 0,0 0-21 0,-241 4 21 16,-30 11-21-16,271-15-32 0,0 0 32 0,-232 28-32 16,19 2 32-16,213-30-218 0,0 0 218 0,-150 49-218 15,52 7 218-15,-149 51-2179 0</inkml:trace>
  <inkml:trace contextRef="#ctx0" brushRef="#br0" timeOffset="113844.81">884 5933 1547 0,'0'0'0'0,"0"0"308"0,0 0-308 0,7-7 308 0,4-5-308 15,-11 12 188-15,0 0-188 0,17-15 188 0,7-1-188 16,-24 16 118-16,0 0-118 0,30-17 118 0,9 2-118 0,-39 15-350 16,0 0 350-16,35-16-349 0,-1 4 349 0,35-12-1410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2:30.3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21T15:52:30.810"/>
    </inkml:context>
  </inkml:definitions>
  <inkml:trace contextRef="#ctx0" brushRef="#br0">1281 15976 1468 0,'0'0'0'0,"0"0"261"0,0 0-261 16,0 0 261-16,0 0-261 0,0 0 207 0,0 0-207 0,0 0 207 15,-9 19-207-15,9-19 134 0,0 0-134 16,-2 21 134-16,-1 4-134 0,3-25 59 0,0 0-59 16,0 33 59-16,0 7-59 0,0-40 41 0,0 0-41 15,0 41 42-15,3 2-42 0,-3-43 10 0,0 0-10 0,11 32 10 16,6-6-10-16,-17-26 37 0,0 0-37 0,33 0 37 16,14-17-37-16,-47 17 10 0,0 0-10 0,60-31 10 15,10-14-10-15,-70 45 12 0,0 0-12 0,103-79 13 16,26-29-13-16,-129 108 25 0,0 0-25 0,126-96 26 15,7 0-26-15,-133 96-13 0,0 0 13 0,115-77-12 16,-7 13 12-16,-108 64-117 0,0 0 117 0,77-46-117 16,-24 13 117-16,-53 33-367 0,0 0 367 0,26-15-367 15,-19 15 367-15,24-16-1401 0</inkml:trace>
  <inkml:trace contextRef="#ctx1" brushRef="#br0">6406 10660 0,'0'0'0</inkml:trace>
  <inkml:trace contextRef="#ctx0" brushRef="#br0" timeOffset="862.59">1232 6314 1468 0,'0'0'0'0,"0"0"277"0,0 0-277 0,0 0 278 15,0 0-278-15,0 0 211 0,0 0-211 0,0 0 211 16,0 0-211-16,0 0 131 0,-25 21-131 0,17-9 131 16,-6 0-131-16,1 3 98 0,1 2-98 0,2 2 98 15,1-3-98-15,2 1 32 0,2 2-32 0,1-4 32 16,4-3-32-16,4 0 30 0,1 0-30 0,2-7 30 15,-2-1-30-15,7-1 38 0,-1-3-38 0,5-3 38 16,-2-6-38-16,10-3 2 0,6-3-2 0,1-6 3 16,2-1-3-16,8-2 25 0,2-6-25 0,3 3 26 0,3-4-26 15,6-12 0-15,10-5 0 0,12-12 1 0,17-10-1 16,-6 8 13-16,6 0-13 0,-5 9 13 0,5 7-13 16,-6-13-1-16,-6 3 1 0,-10-1-1 0,-8 6 1 15,-6 8 33-15,-4 7-33 0,-16 12 34 0,-11 5-34 0,-5 10-32 16,-9 2 32-16,-5 7-32 0,-4 4 32 0,-4 4-88 15,-9 6 88-15,-3 3-88 0,-9 7 88 0,3 9-318 16,-6 10 318-16,1-4-317 0,1 4 317 0,-26 36-1643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2:4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 3831 1950 0,'0'0'0'0,"0"0"318"0,0 0-318 0,9 24 318 16,3 15-318-16,-12-39 242 0,0 0-242 0,11 40 243 15,5-1-243-15,-16-39 180 0,0 0-180 0,10 33 180 16,2-6-180-16,-12-27 54 0,0 0-54 0,12 24 54 16,6 0-54-16,-18-24 60 0,0 0-60 0,30 19 60 0,10-5-60 15,-40-14 33-15,0 0-33 0,42 7 34 0,5-14-34 16,-47 7 22-16,0 0-22 0,52-12 23 0,4-9-23 16,-56 21 0-16,0 0 0 0,82-48 0 0,25-22 0 15,-107 70 2-15,0 0-2 0,108-65 3 0,16-6-3 0,-124 71 1 16,0 0-1-16,133-60 2 0,10 0-2 0,-143 60 1 15,0 0-1-15,142-62 1 0,-8-3-1 0,-134 65 0 16,0 0 0-16,124-58 0 0,-12 1 0 0,-112 57 0 16,0 0 0-16,95-48 0 0,-22 10 0 0,-73 38 0 15,0 0 0-15,56-27 1 0,-21 10-1 0,-35 17 0 0,0 0 0 16,21-12 1-16,-18 8-1 0,-3 4-2 0,0 0 2 16,-7 7-1-16,-10 5 1 0,17-12-170 15,0 0 170-15,-21 21-170 0,-2 10 170 0,-19 20-2478 16</inkml:trace>
  <inkml:trace contextRef="#ctx0" brushRef="#br0" timeOffset="8166.03">858 8113 1524 0,'0'0'0'0,"0"0"300"0,0 0-300 0,0 0 301 16,0 0-301-16,0 0 252 0,0 0-252 0,0 0 252 0,0 0-252 15,0 0 125-15,0 0-125 0,0 0 126 0,0 0-126 16,0 0 78-16,0 0-78 0,0 0 78 0,0 0-78 15,0 0 61-15,0 0-61 0,0 0 62 0,0 0-62 0,0 0 56 16,0 0-56-16,0 0 56 0,5 30-56 0,-5-30 1 16,0 0-1-16,4 24 1 0,-1 6-1 0,-3-30 50 15,0 0-50-15,5 31 50 0,-1-1-50 0,-4-30 43 16,0 0-43-16,5 30 43 0,4-6-43 0,-9-24 4 16,0 0-4-16,9 19 5 0,3-7-5 0,-12-12 32 15,0 0-32-15,17 0 32 0,9-12-32 0,-26 12 1 16,0 0-1-16,30-19 1 0,5-11-1 0,-35 30 28 0,0 0-28 15,47-34 28-15,4-7-28 0,-51 41-31 0,0 0 31 16,86-58-31-16,22-13 31 0,-108 71 24 0,0 0-24 16,108-77 25-16,7-5-25 0,-115 82-14 0,0 0 14 15,104-72-13-15,-1 5 13 0,-103 67 15 0,0 0-15 0,78-48 15 16,-18 12-15-16,-60 36-3 0,0 0 3 16,47-28-3-16,-17 13 3 0,-30 15 11 0,0 0-11 0,17-12 11 15,-12 8-11-15,-5 4-21 0,0 0 21 0,0 0-21 16,0 0 21-16,0 0-185 0,0 0 185 0,-3 7-184 15,-2 5 184-15,-4 9-2283 0</inkml:trace>
  <inkml:trace contextRef="#ctx0" brushRef="#br0" timeOffset="10644.14">7046 8113 595 0,'0'0'0'16,"0"0"0"-16,0 0 0 0,0 0 268 0,0 0-268 0,0 0 268 15,0 0-268-15,0 0 222 0,0 0-222 0,0 0 222 16,0 0-222-16,0 0 219 0,0 0-219 0,0 0 219 16,0 0-219-16,0 0 171 0,0 0-171 0,0 0 172 15,0 0-172-15,0 0 92 0,0 0-92 0,0 0 92 16,0 0-92-16,0 0 89 0,0 0-89 0,0 0 90 16,0 0-90-16,0 0 0 0,0 0 0 0,0 0 0 15,0 0 0-15,0 0 2 0,14-4-2 0,-9 4 2 16,2-5-2-16,4 3 10 0,1 1-10 0,0-3 11 15,-3 1-11-15,9 1 37 0,4-1-37 0,-9 3 37 16,-6 0-37-16,3 0-13 0,2-4 13 0,0 4-12 16,-3 0 12-16,3-3 12 0,2-1-12 0,-5 3 12 0,0-3-12 15,0 4 0-15,-4-3 0 0,-5 3 0 16,10-2 0-16,-10 2 15 0,9-4-15 0,-9 4 15 0,0 0-15 16,0 0 17-16,0 0-17 0,0 0 17 0,0 0-17 0,0 0 3 15,0 0-3-15,0 0 4 0,0 0-4 0,0 0-168 16,0 0 168-16,0 0-168 0,0 0 168 0,0 0-1812 15</inkml:trace>
  <inkml:trace contextRef="#ctx0" brushRef="#br0" timeOffset="10990.44">6969 8318 1446 0,'0'0'0'0,"0"0"0"15,0-10 0-15,0 10 359 0,13-8-359 0,-13 8 359 16,8-6-359-16,-2 5 238 0,2-1-238 0,1 2 239 15,0 0-239-15,5-3 105 0,5-3-105 0,16 0 105 0,5-3-105 16,2 0 52-16,-2-1-52 0,-12 5 53 0,-10 2-53 16,4-1 17-16,3 1-17 0,5-1 17 0,1 3-17 15,0-6 1-15,3 2-1 0,-17 5 2 0,-5 0-2 16,2 0 1-16,-1 0-1 0,-8 0 2 0,-2 3-2 0,-3-3-341 16,0 0 341-16,0 0-341 0,-3 9 341 15,1-4-1591-15</inkml:trace>
  <inkml:trace contextRef="#ctx0" brushRef="#br0" timeOffset="23886.05">743 8228 919 0,'0'0'0'0,"0"0"387"0,0 0-387 0,0 0 387 0,7-24-387 16,-7 24 280-16,0 0-280 0,1-11 281 0,6 6-281 15,-7 5 173-15,0 0-173 0,0 0 173 0,9-9-173 16,-9 9 136-16,0 0-136 0,14 12 137 0,2 6-137 0,-16-18 93 15,0 0-93-15,17 31 94 0,6 5-94 0,-23-36 33 16,0 0-33-16,16 39 34 0,-2 1-34 0,-14-40 54 16,0 0-54-16,12 32 54 0,-3-1-54 0,-9-31 41 15,0 0-41-15,14 19 42 0,-2-7-42 0,-12-12 25 16,0 0-25-16,21-12 26 0,10-17-26 0,-31 29 11 0,0 0-11 16,42-41 11-16,7-16-11 0,-49 57-1 0,0 0 1 15,84-70 0-15,24-15 0 0,-108 85 41 0,0 0-41 16,121-94 41-16,17-17-41 0,-138 111-7 0,0 0 7 0,138-95-7 15,9 1 7-15,-147 94 2 0,0 0-2 16,127-91 3-16,-13 7-3 0,-114 84-2 0,0 0 2 0,89-66-1 16,-25 17 1-16,-64 49 53 0,0 0-53 0,44-38 54 15,-23 16-54-15,-21 22-3 0,0 0 3 0,0-7-3 16,-26 17 3-16,26-10 10 0,0 0-10 0,-33 15 10 16,-11 13-10-16,44-28 36 0,0 0-36 0,-35 24 37 15,5 0-37-15,30-24-151 0,0 0 151 0,-26 24-150 16,5-3 150-16,-29 25-2418 0</inkml:trace>
  <inkml:trace contextRef="#ctx0" brushRef="#br0" timeOffset="26280.08">673 9597 1547 0,'0'0'0'0,"0"0"319"0,0 0-319 0,0 0 320 0,0 0-320 16,0 0 190-16,0 0-190 0,0 0 190 0,0 0-190 0,0 0 159 16,0 0-159-16,0 0 159 0,0 21-159 0,0-21 62 15,0 0-62-15,3 19 63 0,-3 5-63 16,0-24 76-16,0 0-76 0,5 24 76 0,-1 6-76 0,-4-30 0 16,0 0 0-16,2 26 1 0,1 3-1 0,-3-29 44 15,0 0-44-15,4 30 44 0,-4-6-44 0,0-24 36 16,0 0-36-16,0 24 37 0,0-4-37 0,0-20 3 15,0 0-3-15,5 23 3 0,-2-8-3 0,-3-15 18 16,0 0-18-16,9 14 19 0,-4-4-19 0,-5-10 0 0,0 0 0 16,9 7 0-16,0-5 0 0,-9-2 37 0,0 0-37 15,16-6 38-15,1-4-38 0,-17 10-7 0,0 0 7 0,31-17-7 16,8-10 7-16,-39 27 13 0,0 0-13 16,47-40 13-16,5-8-13 0,-52 48-7 0,0 0 7 0,72-67-7 15,14-15 7-15,-86 82 8 0,0 0-8 0,91-69 9 16,12-1-9-16,-103 70-4 0,0 0 4 0,103-67-3 15,-4 2 3-15,-99 65-3 0,0 0 3 0,95-71-3 16,-4 3 3-16,-91 68 12 0,0 0-12 0,78-55 13 16,-6 7-13-16,-72 48 4 0,0 0-4 0,52-40 4 15,-13 7-4-15,-39 33 51 0,0 0-51 16,26-24 51-16,-9 9-51 0,-17 15 8 0,0 0-8 0,9-9 8 16,-9 6-8-16,0 3 0 0,0 0 0 0,0 0 1 15,0 0-1-15,0 0 22 0,0 0-22 0,0 0 22 16,-10 3-22-16,10-3-93 0,0 0 93 0,0 0-92 0,-13 6 92 15,1-3-2508-15</inkml:trace>
  <inkml:trace contextRef="#ctx0" brushRef="#br0" timeOffset="35096.42">699 11013 1916 0,'0'0'0'0,"0"0"331"16,0 0-331-16,0 0 332 0,-4-15-332 0,4 15 199 15,0 0-199-15,0 0 199 0,0 0-199 0,0 0 127 16,0 0-127-16,4 8 127 0,-4 8-127 0,0-16 15 16,0 0-15-16,0 20 15 0,0 8-15 0,0-28 7 15,0 0-7-15,0 27 7 0,0 4-7 0,0-31 49 16,0 0-49-16,0 33 50 0,0-3-50 0,0-30 19 16,0 0-19-16,0 33 20 0,0-4-20 0,0-29 7 0,0 0-7 15,3 26 7-15,3-2-7 0,-6-24 35 0,0 0-35 16,8 17 36-16,-1-3-36 0,-7-14 25 0,0 0-25 15,9 7 26-15,0-7-26 0,-9 0 33 0,0 0-33 16,17-14 33-16,13-13-33 0,-30 27 0 0,0 0 0 0,40-33 1 16,16-10-1-16,-56 43 1 0,0 0-1 0,82-74 2 15,25-24-2-15,-107 98 1 0,0 0-1 0,117-89 2 16,16-3-2-16,-133 92 0 0,0 0 0 0,124-79 0 16,-4 8 0-16,-120 71 2 0,0 0-2 0,100-65 3 15,-13 5-3-15,-87 60 0 0,0 0 0 0,65-43 0 16,-20 9 0-16,-45 34 2 0,0 0-2 0,32-24 2 15,-20 10-2-15,-12 14 1 0,0 0-1 0,5-7 2 16,-14 7-2-16,9 0 1 0,0 0-1 0,-8 3 2 16,-6 6-2-16,14-9-4 0,0 0 4 0,-13 10-4 15,-1 2 4-15,14-12-538 0,0 0 538 0,-3 12-537 16,-1 0 537-16,-1 12-1722 0</inkml:trace>
  <inkml:trace contextRef="#ctx0" brushRef="#br0" timeOffset="46378.66">772 12513 1883 0,'0'0'0'0,"0"0"333"0,0 0-333 0,0 0 333 16,0 0-333-16,0 0 271 0,0 0-271 0,0 0 271 15,0 0-271-15,0 0 125 0,0 0-125 0,0 0 125 16,0 0-125-16,0 0 52 0,0 0-52 0,0 0 52 15,0 0-52-15,0 0 32 0,12 26-32 0,-3-11 32 16,-5 4-32-16,1 0 5 0,-2 0-5 0,-1 0 6 16,2 1-6-16,-1-1 28 0,-3 0-28 0,2 2 28 15,1-1-28-15,-3-1 11 0,4 0-11 0,-2-4 11 0,5-1-11 16,-4-4 41-16,-1-1-41 0,-2-9 41 0,9 5-41 16,-2-8 12-16,3-6-12 0,11-11 13 0,9-10-13 15,-1-1 7-15,6-3-7 0,-5 7 7 0,-4 4-7 0,9-2 15 16,4-3-15-16,11-15 16 0,8-10-16 0,22-21 0 15,20-12 0-15,-18 16 1 0,-5 7-1 0,9 8 14 16,1 10-14-16,-40 14 15 0,-26 17-15 0,23-8 0 16,3-2 0-16,0-17 0 0,0-14 0 0,-17 21 0 15,-13 10 0-15,-3 3 0 0,-5 9 0 0,-2 0 0 16,-7 5 0-16,0 7 1 0,-7-8-1 0,2 8 0 16,-7 1 0-16,3 3 0 0,-2 3 0 0,-1-4-232 15,3 4 232-15,6 0-231 0,0 3 231 0,-3 4-2371 0</inkml:trace>
  <inkml:trace contextRef="#ctx0" brushRef="#br0" timeOffset="55409.91">561 13927 2118 0,'0'0'0'0,"0"0"280"16,5-15-280-16,-5 15 280 0,4-6-280 0,-4 6 203 15,0 0-203-15,0 0 204 0,3 7-204 0,-1 0 153 16,1 4-153-16,-3 1 153 0,0 1-153 0,0 4 63 15,-3 4-63-15,1 3 63 0,-1 7-63 0,3-2 54 16,0 2-54-16,0-4 54 0,3-1-54 0,-1-3 39 16,-2-6-39-16,0-2 40 0,-2-1-40 0,2-4 5 0,0-3-5 15,0-7 5-15,5 9-5 0,-5-9 18 0,6-6-18 16,-6 6 19-16,12-13-19 0,-3-1 13 0,-1-5-13 16,1 2 14-16,0 2-14 0,6-15 1 0,3-2-1 15,-9 8 1-15,-6 3-1 0,11-5 16 0,4-1-16 0,15-9 17 16,10-7-17-16,5-2 0 0,11-1 0 0,-10 1 0 15,-5 4 0-15,19-15 0 0,10-13 0 0,-26 14 1 16,-8 3-1-16,22 8 0 0,9 3 0 0,-49 24 1 16,-30 13-1-16,26-3 0 0,13 0 0 0,3-15 1 15,4-12-1-15,0 8 0 0,-6 2 0 0,-5 2 1 16,-5 1-1-16,-7 6 0 0,-2 1 0 0,-3 4 0 16,-2 3 0-16,-7 7-3 0,0 0 3 0,0 0-2 15,0 0 2-15,-3 10-37 0,-1 2 37 0,-1-3-36 16,-4-1 36-16,2 1-164 0,2-1 164 0,-4 1-164 15,4 1 164-15,-11 9-2458 0</inkml:trace>
  <inkml:trace contextRef="#ctx0" brushRef="#br0" timeOffset="60275.02">720 15159 1860 0,'0'0'0'0,"0"0"331"0,0 0-331 0,0 0 331 0,0 0-331 16,0 0 263-16,0 0-263 0,0 0 264 0,0 0-264 15,0 0 140-15,0 0-140 0,0 0 140 0,0 0-140 0,0 0 66 16,0 0-66-16,0 0 66 0,5 30-66 0,-5-30 53 16,0 0-53-16,7 25 53 0,-2 13-53 0,-1-4 6 15,1 4-6-15,-1 0 7 0,-3 1-7 0,3-4 13 16,-1-4-13-16,-1-4 14 0,5-1-14 0,-7-26 33 16,0 0-33-16,9 22 34 0,-1-1-34 0,5-8 0 15,1-4 0-15,-2-4 0 0,0-3 0 0,2-4 18 16,7-5-18-16,-12 4 19 0,-4-1-19 0,7 1 0 15,1 0 0-15,14-28 0 0,15-14 0 0,-42 45 1 0,0 0-1 16,56-57 2-16,12-8-2 0,23-2 4 16,21-5-4-16,-21 3 5 0,-9-1-5 0,-2 17 6 0,-4 12-6 15,-43 12 6-15,-30 10-6 0,-3 19 3 0,0 0-3 16,53-30 4-16,25 0-4 0,-24 11-1 0,-10 8 1 16,-18 8 0-16,-13 6 0 0,-5 3-38 0,-8 0 38 0,0 6-38 15,-7 2 38-15,6 8-328 0,-6 3 328 16,1-5-328-16,-2 1 328 0,-5 22-2115 0</inkml:trace>
  <inkml:trace contextRef="#ctx0" brushRef="#br0" timeOffset="186125.43">12691 2930 886 0,'0'0'0'0,"0"0"0"0,0 0 0 0,0 0 237 15,-5-4-237-15,5 4 238 0,-14-8-238 0,5 4 202 16,-3 4-202-16,0-3 202 0,-2 3-202 0,-5 0 141 15,-1 3-141-15,-4 4 142 0,1-2-142 0,-3 2 108 0,2 5-108 16,1 0 109-16,-3 2-109 0,-1 5 110 0,3 1-110 16,3 4 111-16,4 2-111 0,-4 3 20 0,-2 2-20 15,-3-2 20-15,-4 2-20 0,0-3 42 0,-1-4-42 16,5 3 43-16,1 1-43 0,-1 4 66 0,5 2-66 0,0 8 66 16,4 1-66-16,3-1 42 0,1 3-42 0,5-14 43 15,2-2-43-15,3-1 32 0,-6 3-32 0,4 1 33 16,1 4-33-16,1 0 45 0,1 7-45 0,2 0 45 15,5 5-45-15,-1 4 16 0,1-4-16 0,-1-21 17 16,-4-18-17-16,1 6 7 0,3 1-7 16,13 23 7-16,13 21-7 0,-4 0 34 0,4 11-34 0,10 4 35 15,11 2-35-15,-2-12 56 0,0-4-56 0,3-17 56 16,4-8-56-16,17-1 0 0,13-3 0 0,-7-8 0 16,3-3 0-16,16 1 70 0,10-1-70 0,-2-14 71 15,3-6-71-15,11-2 0 0,6-6 0 0,-5-5 0 16,1-6 0-16,6 3 0 0,3 0 0 0,-11 3 1 15,-3-7-1-15,-2 2 55 0,3-6-55 0,-10 6 55 0,-7 5-55 16,4 0-18-16,-2 0 18 0,-9-7-18 0,-3-1 18 16,-3-4 23-16,1-4-23 0,-4-6 24 0,-1-4-24 15,-3-5-2-15,-5-5 2 0,-2 5-1 0,-8 4 1 16,9-4 14-16,2 5-14 0,-14 7 15 0,-5 7-15 0,-2-10-1 16,-4-2 1-16,-6-4 0 0,-1-4 0 0,-7-1 18 15,1-5-18-15,-8 14 18 0,-6 7-18 0,1 2 39 16,-5-4-39-16,-2 3 40 0,-3 1-40 0,-2-11-2 15,-2-8 2-15,-3 1-2 0,-6-6 2 0,3-1 1 16,-6-3-1-16,-6 7 2 0,3 5-2 0,-11-5 0 16,-2 3 0-16,-7-9 0 0,-6-1 0 0,-13-9 10 0,-11-3-10 15,1 14 11-15,-7 7-11 0,-1 10-9 0,-1 12 9 16,-12 0-8-16,-4 3 8 0,-2 2-10 0,-7 7 10 16,1-8-9-16,3 1 9 0,-9-9-2 0,-9-1 2 0,6 2-1 15,0-4 1-15,-8 7-35 0,-3 0 35 0,6 0-34 16,5 0 34-16,-10 5 1 0,1 1-1 0,13 3 1 15,0 0-1-15,3 3-28 0,-4 3 28 0,6 6-28 16,2-1 28-16,3 8 0 0,3-1 0 0,7 2 0 16,4 2 0-16,-2 5 1 0,-6 5-1 0,15-1 1 15,3 4-1-15,4 18-2 0,5 15 2 0,8-18-1 16,13-6 1-16,-9 5 1 0,2 2-1 0,-7-3 1 16,-2-2-1-16,7 5-308 0,2 3 308 0,10-11-308 15,4-4 308-15,-22 29-2006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4:18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2553 4025 1580 0,'0'0'0'0,"0"0"0"0,-13-16 0 16,10 1 373-16,-1-4-373 0,3 5 374 0,-6-1-374 15,5 6 170-15,-2-1-170 0,4 10 170 0,0-9-170 16,0 9 76-16,0 0-76 0,0 0 76 0,0 0-76 0,0 0 54 16,0 7-54-16,4 2 55 0,-4 6-55 0,0-3 41 15,2 2-41-15,1 1 42 0,-3 1-42 0,4-1 26 16,-3-3-26-16,3-3 26 0,1 1-26 0,6 2 53 15,-3-3-53-15,1-1 54 0,0 1-54 0,8 1 41 16,4-1-41-16,-7-4 41 0,-2-4-41 0,6-2 1 16,3-4-1-16,-2 1 2 0,6-1-2 0,1-7 45 15,3-3-45-15,1-4 45 0,2-5-45 0,3-6-37 16,3-9 37-16,9 0-36 0,4-1 36 0,17-8 25 0,11-7-25 16,-3 4 26-16,3 3-26 0,-6-13-33 0,4-5 33 15,-3 5-33-15,-4 7 33 0,-2 2 55 0,-4 9-55 0,-4 7 55 16,-8 9-55-16,-1 3-5 0,-11 6 5 0,-7 5-5 15,-12 4 5-15,-3 1-2 0,-4-1 2 16,1 2-1-16,-4 4 1 0,-4 1 11 0,-5-1-11 0,-2 3 11 16,0 0-11-16,0 0-112 0,-14 8 112 0,5-4-112 15,-3 4 112-15,-2-1-337 0,-4 5 337 0,1 0-337 16,1 0 337-16,-15 16-1715 0</inkml:trace>
  <inkml:trace contextRef="#ctx0" brushRef="#br0" timeOffset="436.63">2670 4160 1759 0,'0'0'0'0,"8"4"0"0,1-1 0 0,-9-3 208 16,0 0-208-16,5 10 208 0,-1 4-208 0,-4-14 249 15,0 0-249-15,0 17 250 0,-5 4-250 0,5-21 129 16,0 0-129-16,0 25 130 0,0 1-130 0,0-26 61 16,0 0-61-16,1 23 62 0,6-6-62 0,-7-17 55 0,0 0-55 15,23 7 56-15,10-14-56 0,-33 7 21 0,0 0-21 16,53-21 21-16,8-11-21 0,-61 32 59 0,0 0-59 15,103-67 59-15,24-24-59 0,-127 91-20 0,0 0 20 0,144-100-20 16,20-11 20-16,-164 111 38 0,0 0-38 0,159-103 39 16,3-4-39-16,-162 107-49 0,0 0 49 0,144-96-49 15,-12 2 49-15,-132 94 42 0,0 0-42 0,95-72 42 16,-27 17-42-16,-68 55-9 0,0 0 9 0,47-45-8 16,-21 14 8-16,-26 31-1 0,0 0 1 0,14-24 0 15,-19 16 0-15,5 8 3 0,0 0-3 0,-7 0 3 16,-10 8-3-16,17-8-395 0,0 0 395 0,-9 16-395 15,4 4 395-15,-13 13-1753 0</inkml:trace>
  <inkml:trace contextRef="#ctx0" brushRef="#br0" timeOffset="6382.44">11467 3541 1267 0,'0'0'0'0,"10"-23"0"0,7-13 0 0,-1 7 82 16,2-7-82-16,-1 5 82 0,1 4-82 0,-3-1-30 0,1 1 30 16,3 6-30-16,-1 1 30 0,-4 4-23 0,7-3 23 15,-9 7-22-15,-2 7 22 0,3-2-1 16,-1 2 1-16,0 5 0 0,-3 0 0 0,0 2 17 0,-1 5-17 15,-8-7 17-15,9 8-17 0,-5 4 110 0,1 4-110 16,-2 4 110-16,3 8-110 0,-6 15 145 0,-4 5-145 0,4 10 145 16,-2 11-145-16,2 1 75 0,0 7-75 0,0 26 75 15,0 23-75-15,-1-12 86 0,-1 7-86 0,2-1 87 16,-5 7-87-16,3 1 0 0,2 5 0 0,2 0 0 16,-1 0 0-16,3 13 35 0,-1 13-35 0,-1 8 36 15,2 8-36-15,-4 10 57 0,-4 7-57 0,2-3 58 16,2 2-58-16,2 11 69 0,2 9-69 0,-10 0 70 15,-1 2-70-15,2 10 77 0,-7 11-77 0,7-4 78 16,-2-4-78-16,5 13 1 0,-7 3-1 0,0-16 2 16,-1-8-2-16,-1 15 29 0,-4 9-29 0,1-15 29 15,-4-9-29-15,1 14-14 0,-1 5 14 0,1-4-13 0,5 2 13 16,-4 0 43-16,2 5-43 0,2-13 44 0,1-7-44 16,2-4 48-16,1-7-48 0,6-11 49 0,4-13-49 15,3 7 36-15,4-1-36 0,-1-11 37 0,1-8-37 0,3-1 0 16,2-4 0-16,-1-20 1 0,-1-13-1 0,5 12 10 15,-3 2-10-15,2-11 10 0,1-5-10 0,3-5 0 16,-1-3 0-16,-2-6 0 0,-3-10 0 0,0-5-12 16,2-5 12-16,-2-5-12 0,3-8 12 0,-1-1-130 15,-7-3 130-15,3-10-129 0,2-8 129 0,-2-12-426 16,2-4 426-16,0-9-426 0,2-11 426 0,14 38-1221 0</inkml:trace>
  <inkml:trace contextRef="#ctx0" brushRef="#br0" timeOffset="7298.57">13432 3021 427 0,'0'0'0'0,"75"-4"0"0,51 4 0 0,-126 0 42 15,0 0-42-15,197-3 43 0,65-6-43 0,-262 9 54 0,0 0-54 16,294-15 54-16,38-6-54 0,-332 21 64 0,0 0-64 15,362-15 64-15,29-9-64 0,-391 24 64 0,0 0-64 16,395-24 65-16,15-4-65 0,-410 28 148 0,0 0-148 16,404-31 148-16,-4 4-148 0,-400 27 94 0,0 0-94 0,391-21 94 15,-3 6-94-15,-388 15 34 0,0 0-34 0,364-17 34 16,-11 1-34-16,-353 16 1 0,0 0-1 0,325-12 1 16,-25 9-1-16,-300 3 5 0,0 0-5 15,248 0 5-15,-42 3-5 0,-206-3-128 0,0 0 128 0,166 9-127 16,-42-2 127-16,166 10-798 0</inkml:trace>
  <inkml:trace contextRef="#ctx0" brushRef="#br0" timeOffset="9232.03">10972 8195 1759 0,'0'0'0'0,"0"0"0"0,18-34 0 0,-18 34 247 16,0 0-247-16,14-21 248 0,1 2-248 0,-15 19 179 15,0 0-179-15,14-12 179 0,-2 0-179 0,-12 12 73 0,0 0-73 16,13 4 74-16,4 11-74 0,-17-15 55 0,0 0-55 16,9 27 55-16,-7 11-55 0,-2 2 34 0,-6 3-34 15,1 1 35-15,-5 3-35 0,1-6 8 0,-2-4-8 16,4-9 9-16,6-7-9 0,-3-3 32 0,-1 0-32 16,5-10 32-16,0-1-32 0,2 2 25 0,1-4-25 0,-3-5 26 15,0 0-26-15,0 0 66 0,0 0-66 0,9 0 67 16,12-2-67-16,0-1 8 0,5-9-8 0,-5 3 9 15,-2-1-9-15,6-4 73 0,1-1-73 0,0-8 74 16,4-4-74-16,-4-2-102 0,-1-6 102 0,-8 13-101 16,-8 7 101-16,1-1-308 0,1 1 308 0,-1-6-308 15,2-3 308-15,9-15-1774 0</inkml:trace>
  <inkml:trace contextRef="#ctx0" brushRef="#br0" timeOffset="9466.07">11419 8027 1603 0,'0'0'0'0,"-1"15"0"15,-1 9 0-15,-3-12 342 0,1-5-342 0,4-7 342 0,-7 7-342 16,7-7 259-16,-9 10-259 0,8-3 260 0,-3 0-260 16,1 2 137-16,1 3-137 0,2-7 138 0,0 2-138 15,5-2 81-15,-1 2-81 0,-4-7 81 0,0 0-81 16,0 0 3-16,0 0-3 0,12-4 4 0,11 1-4 0,-2-2 42 16,1-7-42-16,-1 3 42 0,-7-3-42 0,2-3 18 15,-7-1-18-15,-1-8 19 0,-6 0-19 0,-4 0 46 16,-3-3-46-16,-4 4 46 0,-3 6-46 0,-4 5-44 15,-1 5 44-15,3 5-44 0,-3 4 44 0,-4 8-85 16,3 8 85-16,-3 1-84 0,4 1 84 0,-18 20-2324 0</inkml:trace>
  <inkml:trace contextRef="#ctx0" brushRef="#br0" timeOffset="10144.26">16718 2585 1793 0,'0'-9'0'0,"0"9"374"0,0 0-374 0,-5-19 374 15,-2-8-374-15,7 27 202 0,0 0-202 0,-3-17 203 16,1 5-203-16,2 12 96 0,0 0-96 0,0 17 97 0,0 22-97 16,0-39 29-16,0 0-29 0,0 40 29 0,2 4-29 0,-2-44 35 15,0 0-35-15,3 40 35 0,2-1-35 16,-5-39-3-16,0 0 3 0,11 35-3 0,3-6 3 0,-14-29-285 16,0 0 285-16,17 22-285 0,6-5 285 0,19 26-1887 15</inkml:trace>
  <inkml:trace contextRef="#ctx0" brushRef="#br0" timeOffset="10399.26">17024 2502 1815 0,'0'0'0'0,"-12"16"343"0,-7 11-343 16,7-11 343-16,-1-4-343 0,5 3 202 0,-5 0-202 16,8-1 203-16,2 2-203 0,1-1 122 0,2 4-122 15,2 2 122-15,3-4-122 0,-5-17 85 0,0 0-85 0,19 19 85 16,9 0-85-16,2-2 21 0,3-5-21 0,-2-9 21 15,3-10-21-15,-7-1 1 0,-2-4-1 0,-4-9 1 16,-4-1-1-16,-6-2-21 0,-1-4 21 0,-6 3-21 16,-4-6 21-16,-4 3-58 0,-6 4 58 0,-1 4-58 15,-6 1 58-15,-1 3-1 0,-6 8 1 0,1 2 0 16,-3 6 0-16,2 6 0 0,1 2 0 0,5-1 0 16,6 2 0-16,-2-1-256 0,5 4 256 0,9-12-255 15,0 0 255-15,0 0-1897 0</inkml:trace>
  <inkml:trace contextRef="#ctx0" brushRef="#br0" timeOffset="17030.84">12892 3034 1087 0,'0'0'0'0,"0"-5"0"0,0-7 0 0,0 12 293 0,0 0-293 16,-9-3 293-16,1 3-293 0,8 0 223 0,0 0-223 15,-21 15 224-15,-12 9-224 0,33-24 209 0,0 0-209 16,-41 31 210-16,-6 9-210 0,47-40 112 0,0 0-112 0,-52 41 112 15,-8 5-112-15,60-46 82 0,0 0-82 0,-61 69 82 16,-2 16-82-16,63-85 54 0,0 0-54 0,-38 76 55 16,15 0-55-16,23-76 23 0,0 0-23 0,-9 48 24 15,13-16-24-15,-4-32 12 0,0 0-12 0,28 31 12 16,17-10-12-16,-45-21 74 0,0 0-74 0,67 15 74 16,22-10-74-16,-89-5 21 0,0 0-21 0,82-5 21 15,4-10-21-15,-86 15 33 0,0 0-33 0,82-33 33 16,0-18-33-16,-82 51 13 0,0 0-13 0,64-55 14 15,-9-5-14-15,-55 60 35 0,0 0-35 0,35-60 36 16,-18 1-36-16,-17 59-1 0,0 0 1 0,-9-48 0 16,-19 0 0-16,28 48-58 0,0 0 58 0,-49-31-57 15,-24 11 57-15,73 20 3 0,0 0-3 0,-77-4 4 0,-12 11-4 16,16 5-98-16,6 5 98 0,20-1-98 0,17-1 98 16,30-15-431-16,0 0 431 0,-29 29-431 0,6 14 431 0,-28 33-1553 15</inkml:trace>
  <inkml:trace contextRef="#ctx0" brushRef="#br0" timeOffset="17567.33">12702 4141 1670 0,'0'0'0'0,"-12"0"0"16,-9 4 0-16,3-1 327 0,-6 2-327 0,1 6 327 15,-3-3-327-15,-1 8 197 0,0 1-197 0,-1 7 198 0,-2 7-198 16,4 8 168-16,-4 6-168 0,0-2 169 0,4 0-169 16,0-2 27-16,5 2-27 0,5-16 27 0,9-10-27 15,0 9 55-15,4-2-55 0,3 0 56 0,7 4-56 0,1 1 35 16,3 5-35-16,8-10 36 0,4-9-36 0,10-1-10 15,2-3 10-15,9-6-10 0,6-10 10 0,3-2 48 16,6-9-48-16,-3 1 48 0,-4-6-48 0,17-6 3 16,4-9-3-16,-5 3 3 0,2 2-3 0,-12-1 5 15,-8-4-5-15,-11 1 5 0,-17-1-5 0,3-5 25 16,-8-2-25-16,-4 4 26 0,-3 3-26 0,-3 0 4 0,-7-2-4 16,-3 9 5-16,-3 1-5 0,-2 4 33 0,-10 3-33 15,-6 6 34-15,-8 5-34 0,-4 5-32 0,-8 1 32 16,0 8-32-16,-3 1 32 0,0 5-140 0,0 2 140 15,7 4-139-15,1 1 139 0,-38 14-2282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4:49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7102 3970 1815 0,'0'0'0'0,"0"0"0"0,-12 0 0 0,12 0 276 0,0 0-276 0,-9 8 276 16,-3 8-276-16,12-16 188 0,0 0-188 0,-18 20 188 15,-6 11-188-15,24-31 118 0,0 0-118 0,-23 31 118 16,-6 5-118-16,29-36 30 0,0 0-30 0,-30 40 30 15,4 4-30-15,26-44 34 0,0 0-34 0,-27 46 34 16,5 3-34-16,22-49 42 0,0 0-42 0,-16 39 42 16,7-3-42-16,9-36 39 0,0 0-39 0,-5 28 40 15,5-8-40-15,0-20 40 0,0 0-40 0,18 12 41 16,16-8-41-16,-34-4 1 0,0 0-1 0,39-9 2 16,5-13-2-16,-44 22 49 0,0 0-49 0,47-28 49 15,-4-4-49-15,-43 32-41 0,0 0 41 0,42-33-40 0,-3 2 40 16,-39 31 8-16,0 0-8 0,30-21 9 0,-4 3-9 15,-26 18-36-15,0 0 36 0,17-9-36 0,-3 9 36 16,-14 0-1-16,0 0 1 0,12 15 0 0,-8 15 0 16,-4-30 6-16,0 0-6 0,5 36 7 0,-5 13-7 0,0-49 49 15,0 0-49-15,0 42 50 0,0-3-50 0,0-39 51 16,0 0-51-16,0 31 52 0,4-7-52 0,-4-24-248 16,0 0 248-16,1 21-247 0,3-9 247 15,5 22-2155-15</inkml:trace>
  <inkml:trace contextRef="#ctx0" brushRef="#br0" timeOffset="845.01">1326 8557 1390 0,'0'0'0'0,"0"0"381"0,0 0-381 0,0 0 381 15,-7-12-381-15,7 12 263 0,0 0-263 0,0 0 263 16,-10 0-263-16,10 0 168 0,0 0-168 0,-7 14 168 16,3 8-168-16,4-22 52 0,0 0-52 0,-2 40 53 15,-1 13-53-15,3-53 102 0,0 0-102 0,-4 58 103 16,3 9-103-16,1-67 40 0,0 0-40 0,-7 64 40 16,-2-1-40-16,9-63 38 0,0 0-38 0,-9 64 39 15,0-8-39-15,9-56 47 0,0 0-47 0,-5 48 47 16,5-7-47-16,0-41 0 0,0 0 0 0,0 30 0 0,4-10 0 15,-4-20 38-15,0 0-38 0,26 2 38 0,18-12-38 16,-44 10 2-16,0 0-2 0,43-21 2 0,4-10-2 16,-47 31 13-16,0 0-13 0,44-29 14 0,2-5-14 0,-46 34 0 15,0 0 0-15,40-31 0 0,-7-2 0 16,-33 33 4-16,0 0-4 0,31-29 4 0,-10 0-4 0,-21 29 0 16,0 0 0-16,18-26 1 0,-6 2-1 0,-12 24 2 15,0 0-2-15,9-19 2 0,-4 7-2 0,-5 12 5 16,0 0-5-16,0 0 5 0,7 10-5 0,-7-10 13 15,0 0-13-15,0 21 14 0,0 6-14 0,0-27 15 16,0 0-15-16,0 36 15 0,0 6-15 0,0-42 25 0,0 0-25 16,0 49 26-16,2 8-26 0,-2-57 6 0,0 0-6 15,7 57 7-15,-2 1-7 0,7 57-2812 0</inkml:trace>
  <inkml:trace contextRef="#ctx0" brushRef="#br0" timeOffset="3912.2">3428 6906 1121 0,'0'0'0'0,"-9"0"0"15,-8 0 0-15,17 0 324 0,0 0-324 0,-9 0 325 16,4 0-325-16,5 0 226 0,0 0-226 0,0 0 227 0,0 0-227 16,0 0 191-16,0 0-191 0,35-7 191 0,21 2-191 15,-56 5 97-15,0 0-97 0,73-12 97 16,18-3-97-16,-91 15 48 0,0 0-48 0,143-23 48 0,41-1-48 15,-184 24 25-15,0 0-25 0,185-20 26 0,14-4-26 0,-199 24 15 16,0 0-15-16,201-19 16 0,1 2-16 0,-202 17 16 16,0 0-16-16,163-19 17 0,-29 2-17 0,-134 17 15 15,0 0-15-15,98-16 16 0,-37 4-16 0,-61 12 26 16,0 0-26-16,41-15 26 0,-22-3-26 0,-19 18 2 16,0 0-2-16,-4-13 3 0,-25 2-3 0,29 11 7 15,0 0-7-15,-42-1 7 0,-14 4-7 0,56-3-947 0,0 0 947 16,-58 12-947-16,-5 9 947 0,-57 13-617 0</inkml:trace>
  <inkml:trace contextRef="#ctx0" brushRef="#br0" timeOffset="4563.43">3052 9348 1670 0,'0'0'0'0,"0"0"0"16,0 0 0-16,0 0 288 0,0 0-288 0,23 0 288 16,19 0-288-16,-42 0 222 0,0 0-222 0,61-10 223 15,19-6-223-15,-80 16 148 0,0 0-148 0,138-36 148 16,44-13-148-16,-182 49 49 0,0 0-49 0,198-50 49 16,30-5-49-16,-228 55 4 0,0 0-4 0,238-48 5 15,15 2-5-15,-253 46 46 0,0 0-46 0,207-40 47 0,-31 9-47 16,-176 31 18-16,0 0-18 0,112-22 18 0,-56 6-18 15,-56 16-12-15,0 0 12 0,35-12-12 0,-39 6 12 16,-10 2-212-16,-19 11 212 0,2-4-211 0,-11 6 211 16,-32 3-1970-16</inkml:trace>
  <inkml:trace contextRef="#ctx0" brushRef="#br0" timeOffset="5130.46">3638 11747 1715 0,'0'0'0'0,"0"0"0"0,-42 4 0 0,42-4 281 15,0 0-281-15,-14-2 282 0,5 0-282 0,9 2 229 16,0 0-229-16,10-12 229 0,20-3-229 0,-30 15 109 0,0 0-109 15,51-22 110-15,17-2-110 0,-68 24 28 16,0 0-28-16,113-41 28 0,34-11-28 0,-147 52 9 0,0 0-9 16,150-60 10-16,9-7-10 0,-159 67 15 0,0 0-15 15,133-51 16-15,-12 2-16 0,-121 49 14 0,0 0-14 0,85-27 15 16,-29 6-15-16,-56 21-123 0,0 0 123 0,27-6-123 16,-36 11 123-16,26-7-2043 0</inkml:trace>
  <inkml:trace contextRef="#ctx0" brushRef="#br0" timeOffset="5485.69">3514 13117 2107 0,'0'0'0'0,"17"-15"0"0,13-9 0 0,-30 24 318 15,0 0-318-15,43-30 318 0,10-6-318 0,-53 36 183 16,0 0-183-16,85-58 183 0,27-24-183 0,-112 82 107 15,0 0-107-15,119-78 107 0,7-4-107 0,-126 82 18 0,0 0-18 16,117-67 19-16,-2 10-19 0,-115 57 1 0,0 0-1 16,86-41 2-16,-22 16-2 0,-64 25-150 0,0 0 150 15,49-18-150-15,-15 11 150 0,51-17-2200 0</inkml:trace>
  <inkml:trace contextRef="#ctx0" brushRef="#br0" timeOffset="10178.12">26751 1557 1468 0,'0'0'0'0,"0"0"389"0,0 0-389 15,8-12 390-15,8-9-390 0,-16 21 280 0,0 0-280 16,28-22 280-16,9 1-280 0,-37 21 128 0,0 0-128 16,50-31 128-16,11-5-128 0,-61 36 78 0,0 0-78 0,65-36 79 15,3-7-79-15,-68 43 48 0,0 0-48 0,72-44 48 16,3-4-48-16,-75 48 18 0,0 0-18 0,45-28 18 16,-20 9-18-16,-25 19 3 0,0 0-3 0,9-15 3 15,-20 10-3-15,11 5-137 0,0 0 137 0,-17-4-136 16,-11 8 136-16,28-4-440 0,0 0 440 0,-30 3-440 15,-7 6 440-15,-29 3-1484 0</inkml:trace>
  <inkml:trace contextRef="#ctx0" brushRef="#br0" timeOffset="10327.83">26894 1354 1782 0,'0'0'0'0,"0"0"400"0,0 0-400 0,-5 45 401 0,-4 34-401 15,9-79 213-15,0 0-213 0,-11 103 214 0,-6 32-214 16,17-135 118-16,0 0-118 0,-14 115 119 0,2-5-119 15,12-110 81-15,0 0-81 0,-4 105 82 0,6-2-82 16,-2-103 9-16,0 0-9 0,12 82 10 0,4-22-10 16,-16-60-252-16,0 0 252 0,16 43-251 0,1-19 251 0,16 43-2072 15</inkml:trace>
  <inkml:trace contextRef="#ctx0" brushRef="#br0" timeOffset="10492.92">26785 2101 1715 0,'0'0'0'0,"0"0"287"0,0 0-287 16,16-19 287-16,9-7-287 0,-1 4 185 0,2-2-185 0,1 7 186 15,-1 1-186-15,0 1 106 0,2 3-106 0,0-4 107 16,-2 4-107-16,-1 0-496 0,-1 0 496 0,-1-3-496 16,-2-1 496-16,22-13-1227 0</inkml:trace>
  <inkml:trace contextRef="#ctx0" brushRef="#br0" timeOffset="10663.94">27409 1462 1670 0,'0'0'0'0,"-3"11"383"0,-1 1-383 0,1 0 383 15,-1 0-383-15,-1 5 265 0,0 2-265 0,-2 10 266 16,-2 5-266-16,0 9 138 0,1 5-138 0,1-3 138 16,1-2-138-16,1-4 2 0,-2-3-2 0,2 0 2 0,1-5-2 15,3 5 68-15,-1 0-68 0,5-8 69 0,4-4-69 16,2-9-326-16,3-3 326 0,2-3-326 0,0-6 326 15,14 9-1908-15</inkml:trace>
  <inkml:trace contextRef="#ctx0" brushRef="#br0" timeOffset="11197.03">27822 1529 1983 0,'0'0'0'0,"-16"16"316"16,-10 8-316-16,13-16 316 0,8-8-316 0,-4 10 194 0,1-1-194 15,-8 24 194-15,-5 13-194 0,5-1 124 0,1 3-124 16,8-12 125-16,3-5-125 0,6-7 81 0,3-9-81 16,2-3 82-16,4-3-82 0,1-6-18 0,3-6 18 0,1-1-18 15,2-1 18-15,-1-10-50 0,-1-9 50 0,0 3-49 16,-2-6 49-16,-2-1 0 0,-2-8 0 0,-1 9 0 16,-4-1 0-16,2 1 3 0,-2-2-3 0,1 10 3 15,-1-2-3-15,-2 6-53 0,-1-1 53 0,-2 4-53 16,-3 7 53-16,3 5-33 0,0-7 33 0,0 7-32 15,-6 7 32-15,3 2 32 0,-2 3-32 0,1 0 33 16,-1-4-33-16,1 8 41 0,1-1-41 0,1 13 41 16,1 4-41-16,2 4 18 0,1 4-18 0,1-9 19 15,3 1-19-15,-1-8 24 0,2-1-24 0,2-6 25 16,-1-9-25-16,3 3 33 0,1-6-33 0,-1-5 33 16,-3 0-33-16,5-5 57 0,1-2-57 0,-2 2 58 15,-2-7-58-15,1-7 13 0,-2-12-13 0,3 5 13 0,2-5-13 16,0-1 0-16,-2-8 0 0,2 6 0 0,-2-2 0 15,-3 3 0-15,-2-3 0 0,-2 2 0 0,-1 1 0 16,-3-13 0-16,3-7 0 0,-2 10 0 0,-2 0 0 0,0 3-36 16,0 4 36-16,0 7-35 0,1 10 35 0,1 4-5 15,0 3 5-15,0 3-5 0,-2 9 5 0,0 0-75 16,3 9 75-16,-1 1-75 0,0 2 75 0,1 12 15 16,2 9-15-16,-1 3 16 0,-1 7-16 0,-1 1 9 15,-2 3-9-15,0-11 10 0,0-4-10 0,2 3-4 16,-4-3 4-16,0-8-3 0,1-3 3 0,1 5 48 0,1-6-48 15,-1 4 49-15,0 0-49 0,2 4-103 16,2 3 103-16,-1-7-102 0,-1-7 102 0,1-7-757 0,3-5 757 16,-6-5-757-16,12-3 757 0,0-2-1060 0</inkml:trace>
  <inkml:trace contextRef="#ctx0" brushRef="#br0" timeOffset="11349.03">28099 1569 1771 0,'0'0'0'0,"0"0"276"0,16-16-276 0,-7 8 276 16,1 4-276-16,4-4 175 0,4 1-175 0,-3-2 175 16,3 1-175-16,1-3 47 0,2-2-47 0,-2 1 48 15,1-1-48-15,-3-9-690 0,-1-10 690 0,-2 1-690 16,-2-5 690-16,14-33-809 0</inkml:trace>
  <inkml:trace contextRef="#ctx0" brushRef="#br0" timeOffset="11509.93">28531 1057 1479 0,'0'0'0'15,"3"19"380"-15,3 14-380 0,-3-6 380 0,1 4-380 16,-4 10 261-16,-4 7-261 0,2-1 261 0,2-4-261 0,-1-2 140 16,-1-2-140-16,2-3 141 0,-2-8-141 0,0 3 84 15,2-7-84-15,0-4 85 0,-1-1-85 0,1-3-25 16,0-4 25-16,3-4-24 0,1 1 24 0,-4-9-370 16,7-4 370-16,-7 4-369 0,5-13 369 0,0 1-1665 15</inkml:trace>
  <inkml:trace contextRef="#ctx0" brushRef="#br0" timeOffset="11617.93">28438 1514 1513 0,'0'0'0'0,"14"-4"187"0,5 3-187 16,1-3 187-16,-1-3-187 0,-3 6 177 0,-4-6-177 0,2 3 177 16,2 3-177-16,13-6-1665 0</inkml:trace>
  <inkml:trace contextRef="#ctx0" brushRef="#br0" timeOffset="12429.61">28692 1418 1692 0,'0'0'0'0,"3"-7"234"0,2-5-234 0,1 3 235 16,-1 6-235-16,0-6 156 0,0 2-156 0,-5 7 157 0,0 0-157 15,0 0 122-15,9-1-122 0,-9 1 123 0,9-11-123 16,0 3 6-16,1-1-6 0,-3 0 6 0,0-1-6 15,3 2 55-15,1-8-55 0,-4 8 55 0,-2-1-55 16,4-3-25-16,0-3 25 0,-4 8-24 0,-2-2 24 16,3 1 3-16,-3-3-3 0,-1 6 3 0,0 2-3 0,-2 3-3 15,-2-9 3-15,2 9-2 0,0 0 2 0,0 0 68 16,-7 0-68-16,7 0 68 0,0 0-68 0,0 0 83 16,-11 3-83-16,11-3 83 0,-12 9-83 0,2 3 28 15,-4 5-28-15,7 2 28 0,1 0-28 0,1 5 52 16,0 9-52-16,3-9 52 0,4 0-52 15,1-2 68-15,1-1-68 0,5-4 69 0,-1-2-69 0,-8-15-4 16,0 0 4-16,16 11-3 0,7-6 3 0,-23-5-210 16,0 0 210-16,24 0-210 0,4-9 210 0,-28 9-386 0,0 0 386 15,28-19-386-15,-2-5 386 0,-26 24-335 0,0 0 335 16,25-32-334-16,-2-15 334 0,-23 47 128 0,0 0-128 0,15-39 128 16,-2 1-128-16,-13 38 246 0,0 0-246 0,8-31 247 15,-2 11-247-15,-6 20 184 0,0 0-184 0,5-19 184 16,-3 10-184-16,-2 9 127 0,0 0-127 0,0-7 128 15,-2 4-128-15,2 3 89 0,0 0-89 0,0 0 90 16,-4 19-90-16,4-19 36 0,0 0-36 0,0 15 36 16,2 2-36-16,-2-17 18 0,0 0-18 0,4 23 18 15,1-3-18-15,-5-20 69 0,0 0-69 0,9 19 69 16,1-7-69-16,-10-12 12 0,0 0-12 0,14 5 13 16,3-5-13-16,-17 0 84 0,0 0-84 0,18-5 85 15,1-10-85-15,-19 15-30 0,0 0 30 0,19-19-30 16,-1-2 30-16,-18 21 0 0,0 0 0 0,16-20 1 15,-2 1-1-15,-14 19-7 0,0 0 7 0,12-19-6 0,-3 5 6 16,-9 14-31-16,0 0 31 0,7-10-31 0,-4 5 31 16,-3 5-68-16,0 0 68 0,0 0-67 0,7 0 67 15,-7 0 3-15,0 0-3 0,0 0 4 0,5 15-4 0,-5-15-41 16,0 0 41-16,5 12-41 0,2 5 41 0,-7-17 5 16,0 0-5-16,9 16 5 0,3 3-5 0,-12-19 69 15,0 0-69-15,13 17 69 0,1-5-69 0,-14-12 64 16,0 0-64-16,17 3 64 0,4-6-64 0,-21 3-97 15,0 0 97-15,23-9-96 0,1-6 96 0,-24 15-98 16,0 0 98-16,26-21-97 0,2-10 97 0,-28 31-54 16,0 0 54-16,25-24-53 0,-4-3 53 0,-21 27-76 0,0 0 76 15,17-17-76-15,-4 1 76 0,-13 16-48 0,0 0 48 16,10-12-48-16,-1 9 48 0,-9 3 52 16,0 0-52-16,7 0 53 0,0 7-53 0,-7-7-44 0,0 0 44 15,7 8-43-15,-2 8 43 0,-5-16 64 0,0 0-64 0,7 17 64 16,2-2-64-16,-9-15 73 0,0 0-73 0,5 16 74 15,-3-4-74-15,-1-4-289 0,1-4 289 0,-2-4-288 16,7 0 288-16,0 0-1683 0</inkml:trace>
  <inkml:trace contextRef="#ctx0" brushRef="#br0" timeOffset="12535.72">29579 958 1356 0,'0'0'0'0,"0"0"165"0,-5-16-165 0,5 16 165 16,0 0-165-16,0 0 209 0,0 0-209 0,0 0 209 0,3 10-209 15,1-1-1571-15</inkml:trace>
  <inkml:trace contextRef="#ctx0" brushRef="#br0" timeOffset="13179.89">29782 1021 1939 0,'0'0'0'0,"-12"0"283"0,-8 4-283 0,20-4 283 0,7 8-283 0,-7-8 212 15,-1 12-212-15,6-5 213 0,4 2-213 0,-13-1 108 16,-5-1-108-16,11-2 109 0,3 6-109 0,-5-3 18 16,-1-3-18-16,6 2 18 0,2-2-18 0,-7-5 75 15,0 0-75-15,9 4 76 0,6-4-76 0,1 0 7 0,2-4-7 16,-3 3 7-16,1-6-7 0,0-2-33 16,-1 2 33-16,3-1-33 0,1-1 33 0,0-1 1 0,-1 1-1 15,-4 4 1-15,-4 2-1 0,-1-1-2 0,-4-1 2 0,-5 5-1 16,9-7 1-16,-9 7-37 0,0 0 37 15,0 0-36-15,7 0 36 0,-7 0 8 0,0 0-8 0,0 0 9 16,0 0-9-16,0 0-2 0,7 7 2 0,-7-7-2 16,7 9 2-16,-7-9 19 0,12 8-19 0,-12-8 20 15,11 7-20-15,-11-7 73 0,0 0-73 0,0 0 74 16,12 5-74-16,-12-5 39 0,9 0-39 0,3-3 39 16,7 1-39-16,-10-1 33 0,-7-6-33 0,17 2 33 15,9 2-33-15,-13-7-16 0,-2-3 16 0,6-1-15 16,2 4 15-16,-11-7 1 0,-8-5-1 0,12 0 2 15,7 0-2-15,-10 4-17 0,-5 1 17 0,7 2-16 16,1 1 16-16,-13 4-10 0,-8-3 10 0,13 8-10 0,6 5 10 16,-12 2 14-16,0 0-14 0,0 0 15 0,9 5-15 15,-13 7-15-15,-3 4 15 0,11 4-15 0,3 8 15 16,-9 3 17-16,-7 1-17 0,11 3 17 0,3-3-17 16,-7 4-1-16,-5 4 1 0,6-1-1 0,1 1 1 15,0 14 15-15,0 10-15 0,7-7 16 0,3-1-16 0,-5 3 35 16,-5 1-35-16,11 7 36 0,6 8-36 0,-20 4-1 15,-13 2 1-15,16-26 0 0,5-19 0 0,-12 3 15 16,-5-3-15-16,7-8 15 0,3-1-15 0,-10-3 4 16,-7-3-4-16,10-2 4 0,4-4-4 0,-11-6 43 15,-7-2-43-15,11-11 44 0,5-3-44 0,-2-5 31 16,1-12-31-16,18 4 31 0,9-8-31 0,-3-3 3 0,-2-5-3 16,9-12 3-16,6-12-3 0,-1 0 0 0,2-7 0 15,17 0 0-15,14 0 0 0,-15-1 1 0,-6-6-1 0,14 5 2 16,11 2-2-16,-15 11-85 0,-8 1 85 0,4 15-85 15,-1 9 85-15,-17 7-260 0,-10 7 260 0,-3 8-260 16,-2 6 260-16,15-12-2206 0</inkml:trace>
  <inkml:trace contextRef="#ctx0" brushRef="#br0" timeOffset="21941.74">9342 3685 1636 0,'0'0'0'0,"0"0"0"15,0 0 0-15,0 0 284 0,0 0-284 0,0 0 285 16,0 0-285-16,0 0 226 0,0 0-226 0,0 0 226 15,-2 10-226-15,2-10 136 0,0 0-136 0,-3 24 137 16,-6 12-137-16,9-36 64 0,0 0-64 0,-12 52 65 16,-2 8-65-16,14-60 64 0,0 0-64 0,-12 55 65 15,-6 1-65-15,18-56 34 0,0 0-34 0,-17 47 35 16,-1-3-35-16,18-44-14 0,0 0 14 0,-12 33-13 16,0-6 13-16,12-27 18 0,0 0-18 0,-13 23 19 0,8-10-19 15,5-13 88-15,0 0-88 0,-9 11 88 0,4-11-88 16,5 0 11-16,0 0-11 0,0 0 11 0,9-16-11 15,-9 16 33-15,0 0-33 0,5-12 33 0,4-3-33 0,-9 15-3 16,0 0 3-16,9-16-2 0,-2 1 2 16,-7 15-2-16,0 0 2 0,7-12-2 0,0 3 2 0,-7 9-64 15,0 0 64-15,0 0-64 0,8-8 64 0,-8 8-2 16,0 0 2-16,0 0-1 0,13 0 1 0,-13 0-5 16,0 0 5-16,8 5-5 0,1 5 5 0,-9-10-9 15,0 0 9-15,11 14-8 0,4 8 8 0,-15-22 5 16,0 0-5-16,13 21 6 0,1 3-6 0,-14-24-33 0,0 0 33 15,8 22-33-15,-3-5 33 0,-5-17-472 0,0 0 472 16,7 16-471-16,-5-4 471 0,9 15-1597 0</inkml:trace>
  <inkml:trace contextRef="#ctx0" brushRef="#br0" timeOffset="22129.7">9578 3966 1815 0,'0'0'0'0,"-7"21"0"16,2 13 0-16,-1-13 348 0,6-6-348 0,20-6 349 16,13-9-349-16,-2 3 175 0,6 1-175 0,-11-1 176 15,-8-3-176-15,4 0 150 0,3 0-150 0,-11 2 151 16,-2 1-151-16,2 1-5 0,5 1 5 0,4 2-4 16,0-4 4-16,1 0-667 0,1-3 667 0,-10 2-666 15,-4 2 666-15,11 1-1140 0</inkml:trace>
  <inkml:trace contextRef="#ctx0" brushRef="#br0" timeOffset="22294.7">9831 3886 1737 0,'0'0'0'0,"-12"20"0"0,-13 13 0 0,3-2 390 16,-4 1-390-16,1-1 391 0,2-3-391 0,2-4 220 15,-1-6-220-15,3 3 220 0,1 0-220 0,18-21 146 16,0 0-146-16,-10 15 147 0,1 2-147 0,5-3-10 0,4-2 10 15,0-3-10-15,4-4 10 0,1 8-2361 0</inkml:trace>
  <inkml:trace contextRef="#ctx0" brushRef="#br0" timeOffset="22667.35">10298 3580 2062 0,'0'0'0'0,"-13"14"0"16,-9 11 0-16,4-4 335 0,1 7-335 0,5-11 336 16,-1 2-336-16,3 1 201 0,-2 2-201 0,-1 4 202 15,5 5-202-15,-5 0 123 0,5 5-123 0,2-7 124 16,1-5-124-16,-2 2-6 0,2-5 6 0,0-4-6 16,3 2 6-16,0-7 36 0,2 0-36 0,2-4 37 0,0-1-37 15,-2-7 17-15,8 12-17 0,1-12 17 0,5 0-17 16,0-3 12-16,5-2-12 0,4-7 12 0,-2 0-12 15,0-13 20-15,2-2-20 0,-6 5 20 0,4 1-20 16,-3 1 0-16,-6 1 0 0,2 1 1 0,-2 6-1 0,-3 2 3 16,-4 2-3-16,-5 8 4 0,12-9-4 0,-12 9-20 15,0 0 20-15,0 0-20 0,0 0 20 16,0 0 32-16,6 9-32 0,-6-9 33 0,0 0-33 16,0 0 23-16,7 8-23 0,-2 20 24 0,3 8-24 0,-1-5 35 15,2 1-35-15,-4-10 35 0,-5-4-35 16,4 1 45-16,1-6-45 15,-5 6 45-15,0-3-45 0,0-1-134 0,-5 6 134 0,5-13-133 0,2-1 133 0,1 10-2543 16</inkml:trace>
  <inkml:trace contextRef="#ctx0" brushRef="#br0" timeOffset="24620.06">19219 3022 1782 0,'0'0'0'0,"0"0"0"0,-4-8 0 0,4 8 316 16,0-9-316-16,0 9 317 0,0 0-317 0,0 0 229 15,-3 12-229-15,3-12 229 0,-4 5-229 0,2 6 181 16,2-3-181-16,0 23 181 0,4 14-181 0,-2-6 44 15,-2 1-44-15,3-13 44 0,-3-15-44 0,2 0 75 16,-2-3-75-16,-2 18 75 0,-1 16-75 0,-1-4-1 16,-1 3 1-16,1-15 0 0,3-8 0 0,1 2 9 15,0-6-9-15,0-6 10 0,0-6-10 0,0-3 34 0,0 0-34 16,0 0 35-16,0 0-35 0,0 0-241 0,10-9 241 16,-1-4-240-16,1-4 240 0,8-16-2190 0</inkml:trace>
  <inkml:trace contextRef="#ctx0" brushRef="#br0" timeOffset="24994.44">19556 2854 1883 0,'0'0'0'0,"0"0"0"15,-5 9 0-15,5-9 305 0,-14 7-305 0,14-7 305 16,-7 5-305-16,7-5 203 0,-6 12-203 0,6-12 203 15,-1 8-203-15,1-8 136 0,-2 7-136 0,-3 24 136 16,-2 14-136-16,-2-2 64 0,-2 1-64 0,8-11 64 0,-1-2-64 16,1-4 5-16,1-3-5 0,2-5 5 0,2-5-5 15,1 5 3-15,4-4-3 0,2-3 3 0,5 0-3 16,-2 0 41-16,2-3-41 0,2-2 42 0,0-7-42 16,-2 0 39-16,0-7-39 0,-2 2 40 0,2-2-40 15,-2-2 0-15,0-3 0 0,-1 4 0 0,1-3 0 0,-8-1 23 16,-3 0-23-16,-1 0 24 0,-1 4-24 0,-3-4 0 15,-1-4 0-15,-4 8 1 0,-1-4-1 0,-3 5-35 16,3 3 35-16,-2 3-34 0,1 2 34 0,1 6 13 16,-2 2-13-16,3-2 13 0,4-2-13 0,-4 2-31 15,0 1 31-15,4-1-31 0,0 2 31 0,-1-1-64 16,-1 1 64-16,4-2-64 0,3-1 64 0,0 3-424 0,2-6 424 16,3 6-424-16,0-5 424 0,6 8-1667 0</inkml:trace>
  <inkml:trace contextRef="#ctx0" brushRef="#br0" timeOffset="25191.99">19809 2935 1950 0,'0'0'0'0,"0"0"0"16,0 15 0-16,4-8 329 0,6-2-329 0,1 4 329 15,3 1-329-15,3 6 150 0,2 1-150 0,-3-2 150 16,-4-3-150-16,6 4 144 0,-1-1-144 0,-1-1 145 15,-2 1-145-15,0-5 65 0,2 3-65 0,-2-1 66 16,0-7-66-16,-2-2-374 0,-2-3 374 0,1 0-374 0,-3-3 374 16,13 3-1782-16</inkml:trace>
  <inkml:trace contextRef="#ctx0" brushRef="#br0" timeOffset="25356.54">20003 2882 1793 0,'0'0'0'0,"0"17"0"0,-2 7 0 0,-10 0 301 16,-9 3-301-16,5-4 301 0,1 1-301 0,-5 8 170 16,-1 1-170-16,9-11 170 0,5-10-170 0,-5 4 144 15,-9 4-144-15,16-4 145 0,5-4-145 0,-5 3-261 0,3 2 261 16,5-1-260-16,4-4 260 0,4 19-1753 0</inkml:trace>
  <inkml:trace contextRef="#ctx0" brushRef="#br0" timeOffset="25552.9">20429 2708 2129 0,'0'0'0'0,"-1"16"0"16,-3 8 0-16,2-4 382 0,2 3-382 0,2 1 382 16,7 3-382-16,-7 1 198 0,1 4-198 0,1 4 198 15,1 0-198-15,0 0 122 0,2 7-122 0,-5-15 123 16,1-11-123-16,3 5 28 0,-1-1-28 0,-2-6 28 15,-1-3-28-15,2 0-243 0,1-3 243 0,-5-9-243 16,-4 7 243-16,3 1-2208 0</inkml:trace>
  <inkml:trace contextRef="#ctx0" brushRef="#br0" timeOffset="27159.16">3716 6930 1099 0,'0'0'0'16,"0"0"0"-16,-9 0 0 0,9 0 305 0,0 0-305 0,0 0 305 15,4-12-305-15,-4 12 221 0,0 0-221 0,26-19 221 16,21-10-221-16,-47 29 188 0,0 0-188 0,70-27 188 15,28-9-188-15,-98 36 112 0,0 0-112 0,143-52 113 16,41-15-113-16,-184 67 80 0,0 0-80 0,194-63 80 16,21-1-80-16,-215 64 31 0,0 0-31 0,202-55 31 15,-3 7-31-15,-199 48 10 0,0 0-10 0,147-36 10 16,-31 9-10-16,-116 27 35 0,0 0-35 0,73-19 36 16,-35 7-36-16,-38 12 39 0,0 0-39 0,18-5 40 0,-23 1-40 15,5 4 8-15,0 0-8 0,-34-3 9 16,-18 6-9-16,52-3-52 0,0 0 52 0,-59 7-51 0,-11 7 51 15,-60 8-2221-15</inkml:trace>
  <inkml:trace contextRef="#ctx0" brushRef="#br0" timeOffset="28191.82">19128 4109 1547 0,'0'0'0'0,"0"0"0"0,0 0 0 0,0 0 358 16,0 0-358-16,0 0 359 0,0 0-359 0,0 0 237 15,0 0-237-15,0 0 238 0,0 0-238 0,0 0 184 16,0 0-184-16,0 0 185 0,0 0-185 0,0 0 129 15,0 0-129-15,0 0 130 0,22 36-130 0,-2-24 64 0,8 0-64 16,-2-5 64-16,5-4-64 0,9-5 5 0,9-3-5 16,-1-7 5-16,7 0-5 0,3-9 14 0,5-6-14 15,23-19 15-15,15-8-15 0,-3 0 2 0,0-1-2 16,-6 7 2-16,-3 3-2 0,-3 14-4 0,-11 4 4 0,-10 6-3 16,-15 2 3-16,-8 7 10 0,-14 0-10 15,-8 4 10-15,-12 4-10 0,-3 1 15 0,-1-2-15 0,-4 5 16 16,0 0-16-16,0 0-23 0,-17 5 23 0,8-2-22 15,0 1 22-15,-1 1-452 0,-1 5 452 0,6-5-451 16,1 2 451-16,-4 5-1803 0</inkml:trace>
  <inkml:trace contextRef="#ctx0" brushRef="#br0" timeOffset="28992.1">4345 7795 1435 0,'0'0'0'0,"-19"-7"0"0,-18-1 0 0,-6 4 290 15,-10 2-290-15,-3 11 291 0,-8 5-291 0,-19 25 173 16,-11 23-173-16,3-7 173 0,-1 5-173 0,4 9 185 15,-1 4-185-15,16 17 185 0,8 13-185 0,4 3 112 16,9 6-112-16,4 3 113 0,7 3-113 0,18-12 73 16,14-6-73-16,20-4 73 0,17-8-73 0,6-15 133 0,14-13-133 15,9-11 133-15,15-20-133 0,15-10 73 0,16-13-73 16,4-9 73-16,10-9-73 0,7-10 21 0,7-6-21 16,5-23 21-16,-1-18-21 0,6-3 41 0,1-3-41 15,-4-4 41-15,-4-7-41 0,-6-3 5 0,-13-6-5 0,-10 14 5 16,-16 11-5-16,-19-21-1 0,-10-12 1 0,-17 19 0 15,-17 5 0-15,-13 4-8 0,-12 6 8 0,-18-7-8 16,-15-3 8-16,-23 9-2 0,-14 3 2 0,-16 23-1 16,-11 8 1-16,-20 20-18 0,-18 16 18 0,-2 16-18 15,-8 13 18-15,-2 29-38 0,-12 21 38 0,6-10-37 16,-7 4 37-16,25 5-355 0,13 1 355 0,23 3-355 16,20 7 355-16,-99 85-1958 0</inkml:trace>
  <inkml:trace contextRef="#ctx0" brushRef="#br0" timeOffset="29789.93">19587 4675 1020 0,'0'0'0'0,"4"-7"0"0,3-5 0 0,-11 4 386 0,-1 1-386 15,5 7 387-15,-9-9-387 0,2 6 302 0,2 3-302 16,5 0 302-16,-9-6-302 0,9 6 201 0,0 0-201 16,0 0 201-16,0 0-201 0,0 0 104 0,0 9-104 0,0-9 104 15,0 0-104-15,0 0 95 0,0 0-95 0,-3 24 95 16,-2 16-95-16,1 2 87 0,1 8-87 0,1-19 87 15,2-7-87-15,0-2 69 0,0-1-69 0,2 3 70 16,5-5-70-16,3 2 1 0,8-6-1 0,6-6 1 16,6-6-1-16,13-6 51 0,13-9-51 0,5-12 52 15,11-11-52-15,26-13 2 0,22-12-2 0,-3 3 3 16,4 3-3-16,1 5 3 0,8 7-3 0,-12-6 4 16,-4-2-4-16,-13 5 8 0,-10 1-8 15,-16 9 8-15,-12 15-8 0,-16 4 0 0,-17 11 0 0,-12 2 0 16,-17 6 0-16,1 6-306 0,-5 3 306 0,-11 12-306 15,-4 15 306-15,-12 25-2137 0</inkml:trace>
  <inkml:trace contextRef="#ctx0" brushRef="#br0" timeOffset="30510.61">4319 10076 1972 0,'0'0'0'0,"-49"33"0"0,-31 15 0 0,80-48 197 16,0 0-197-16,-109 66 198 0,-29 15-198 0,138-81 139 15,0 0-139-15,-150 115 140 0,-23 26-140 0,173-141 62 16,0 0-62-16,-162 171 63 0,3 29-63 0,159-200 72 16,0 0-72-16,-124 199 72 0,27 15-72 0,97-214 65 15,0 0-65-15,-50 179 66 0,41-21-66 0,9-158 65 0,0 0-65 16,42 123 66-16,45-28-66 0,-87-95 55 0,0 0-55 16,138 39 56-16,46-48-56 0,-184 9 4 0,0 0-4 15,223-55 4-15,38-47-4 0,-261 102 31 0,0 0-31 16,295-145 31-16,32-38-31 0,-327 183 1 0,0 0-1 0,316-199 1 15,9-24-1-15,-325 223-1 0,0 0 1 0,276-225 0 16,-23-7 0-16,-253 232 34 0,0 0-34 16,182-213 34-16,-61 9-34 0,-121 204-15 0,0 0 15 0,59-154-14 15,-66 35 14-15,7 119-11 0,0 0 11 0,-68-79-11 16,-63 36 11-16,131 43-1 0,0 0 1 0,-185 12-1 16,-56 45 1-16,241-57-305 0,0 0 305 0,-245 75-304 15,-17 27 304-15,-247 74-1938 0</inkml:trace>
  <inkml:trace contextRef="#ctx0" brushRef="#br0" timeOffset="31210.41">19208 5399 1110 0,'0'0'0'0,"2"-12"0"0,3-8 0 15,-5 20 412-15,-12-6-412 0,12 6 413 0,0 0-413 0,0 0 312 16,0 0-312-16,0 0 312 0,0 0-312 0,0 0 173 15,0 0-173-15,0 0 174 0,-5 18-174 0,1-6 125 16,1 3-125-16,1-3 126 0,-2-7-126 0,4 6 85 16,-1 1-85-16,-1 8 85 0,2 8-85 0,0-1 52 15,0 1-52-15,3-8 53 0,1-4-53 0,5-1 5 0,-1-1-5 16,6-1 5-16,7 1-5 0,4-7 29 0,6-4-29 16,8-3 29-16,3-10-29 0,5 2 34 0,5-13-34 15,8 2 35-15,6-8-35 0,23-2-1 0,16-9 1 16,-4-3 0-16,4-7 0 0,3-4 24 0,4-10-24 15,-9 9 25-15,-7 2-25 0,-7 11-26 0,-8 4 26 0,-11 9-26 16,-13 4 26-16,-9 10-93 0,-12 1 93 0,-13 5-92 16,-14 7 92-16,-1 0-274 0,-6 0 274 0,-2 0-273 15,0 0 273-15,0 0-1997 0</inkml:trace>
  <inkml:trace contextRef="#ctx0" brushRef="#br0" timeOffset="32009.03">4223 12055 1782 0,'0'0'0'0,"-9"-5"0"0,-3-4 0 0,-6 6 171 16,-3-1-171-16,0 8 171 0,-8 2-171 0,-3 6 113 15,-3 4-113-15,2 4 114 0,-2 6-114 0,0 9 2 16,2 6-2-16,2 12 2 0,1 10-2 0,-8 16-17 16,-1 16 17-16,1 9-17 0,-3 11 17 0,-6-1 8 15,-3 1-8-15,6 1 8 0,2 5-8 0,7-13 99 16,4-5-99-16,10-6 99 0,8-6-99 0,13-10 112 16,6-11-112-16,15-16 112 0,12-18-112 0,16-9 141 15,14-13-141-15,-7-7 141 0,-4-9-141 0,16-8 42 16,5-6-42-16,22-16 42 0,17-13-42 0,-4-13 38 15,4-16-38-15,-4 5 39 0,4-1-39 0,-5-16 15 0,1-10-15 0,-5 5 16 16,0-7-16-16,-12-5-4 0,-4-7 4 0,-15 13-3 16,-11-3 3-16,-10 9 18 0,-13 4-18 0,-15-1 19 15,-14 2-19-15,-15 11-26 0,-15 8 26 0,-14 17-25 16,-12 12 25-16,-14 11 2 0,-7 13-2 0,-14 4 2 16,-9 8-2-16,7 9-279 0,2 7 279 0,3 6-278 15,6 8 278-15,-83 20-1865 0</inkml:trace>
  <inkml:trace contextRef="#ctx0" brushRef="#br0" timeOffset="32774.92">19785 6295 583 0,'0'0'0'0,"0"0"0"0,10-9 0 0,-10 9 502 15,0 0-502-15,0 0 502 0,0 0-502 0,0 0 328 16,0 0-328-16,0 0 328 0,-9 0-328 0,9 0 264 16,0 0-264-16,-10 13 264 0,-6 2-264 0,16-15 140 15,0 0-140-15,-19 29 141 0,-4 11-141 0,23-40 73 0,0 0-73 16,-21 48 73-16,-3 10-73 0,24-58 84 15,0 0-84-15,-16 48 85 0,4 0-85 0,12-48 22 0,0 0-22 16,5 36 22-16,13-8-22 0,-18-28 8 0,0 0-8 0,50-6 9 16,24-24-9-16,-74 30 35 0,0 0-35 0,129-55 36 15,42-26-36-15,-171 81-4 0,0 0 4 0,178-89-4 16,20-16 4-16,-198 105 0 0,0 0 0 0,171-86 1 16,-10 9-1-16,-161 77 3 0,0 0-3 0,112-51 3 15,-39 16-3-15,-73 35-171 0,0 0 171 0,52-24-170 16,-25 16 170-16,51-28-2266 0</inkml:trace>
  <inkml:trace contextRef="#ctx0" brushRef="#br0" timeOffset="33492.92">6922 6010 1379 0,'0'0'0'0,"-43"52"0"0,-29 32 0 15,72-84 200-15,0 0-200 0,-86 134 201 0,-19 44-201 16,105-178 207-16,0 0-207 0,-76 194 207 15,6 21-207-15,70-215 228 0,0 0-228 0,-25 183 228 0,37-8-228 0,-12-175 112 16,0 0-112-16,74 143 113 0,46-25-113 16,-120-118 87-16,0 0-87 0,168 67 87 0,49-39-87 0,-217-28 57 15,0 0-57-15,248-35 57 0,40-49-57 0,-288 84 34 16,0 0-34-16,306-118 34 0,29-42-34 0,-335 160 0 16,0 0 0-16,311-187 0 0,-1-38 0 0,-310 225 18 15,0 0-18-15,253-230 18 0,-33-17-18 0,-220 247-17 16,0 0 17-16,159-242-17 0,-59 0 17 0,-100 242 45 15,0 0-45-15,42-211 45 0,-62 21-45 0,20 190-42 0,0 0 42 16,-87-143-42-16,-67 44 42 0,154 99-4 0,0 0 4 16,-204-43-3-16,-58 46 3 0,262-3 1 0,0 0-1 0,-304 65 1 15,-46 61-1-15,350-126-165 0,0 0 165 0,-328 154-164 16,1 37 164-16,327-191-622 0,0 0 622 0,-271 187-622 16,44 12 622-16,-269 190-1031 0</inkml:trace>
  <inkml:trace contextRef="#ctx0" brushRef="#br0" timeOffset="34091.99">7172 8200 1502 0,'0'0'0'0,"-17"-17"0"0,-17-9 0 0,34 26 180 0,0 0-180 16,-35-26 181-16,-12-1-181 0,47 27 141 0,0 0-141 15,-52-19 141-15,-13 7-141 0,65 12 95 0,0 0-95 16,-91 7 96-16,-20 17-96 0,111-24 0 0,0 0 0 0,-112 62 1 16,-4 36-1-16,116-98 74 0,0 0-74 0,-111 111 75 15,-5 26-75-15,116-137 116 0,0 0-116 0,-96 162 116 16,11 27-116-16,85-189 103 0,0 0-103 0,-56 187 103 15,21 12-103-15,35-199 74 0,0 0-74 0,12 170 74 16,32-23-74-16,-44-147 37 0,0 0-37 0,94 103 38 16,40-36-38-16,-134-67 18 0,0 0-18 0,180 24 18 15,41-43-18-15,-221 19 10 0,0 0-10 0,235-56 11 16,24-39-11-16,-259 95 51 0,0 0-51 0,253-125 51 16,6-36-51-16,-259 161-27 0,0 0 27 0,225-169-27 15,-15-11 27-15,-210 180 40 0,0 0-40 0,161-175 40 16,-34 0-40-16,-127 175-22 0,0 0 22 0,82-170-22 15,-48 2 22-15,-26 31-6 0,-32 23 6 0,-6 27-6 0,-14 23 6 16,44 64-8-16,0 0 8 0,-90-51-8 0,-40 17 8 16,15 22-46-16,-6 24 46 0,1 15-46 0,-9 25 46 0,3 2-300 15,-3 15 300-15,1-9-300 0,4 0 300 0,-126 62-1791 16</inkml:trace>
  <inkml:trace contextRef="#ctx0" brushRef="#br0" timeOffset="34674.51">7977 10428 1603 0,'0'0'0'0,"0"0"0"15,-26-14 0-15,0 0 157 0,-9 1-157 0,2 1 158 0,-2-4-158 16,-17-1 113-16,-13 0-113 0,9 6 113 0,0 5-113 15,-3-1 49-15,-6 8-49 0,-17 10 50 0,-18 6-50 16,6 12 0-16,1 11 0 0,11 14 1 0,7 13-1 16,-9 5 89-16,0 6-89 0,4 14 89 0,7 13-89 15,5 3 147-15,10 9-147 0,4 8 147 0,5 9-147 0,7-7 90 16,7 0-90-16,12-10 91 0,14-2-91 0,18-14 97 16,14-8-97-16,10-16 97 0,7-14-97 0,11-6 18 15,14-14-18-15,11-5 18 0,12-7-18 0,3-19 56 16,7-16-56-16,1-10 56 0,8-11-56 15,1-13-8-15,0-12 8 0,9-1-8 0,6-6 8 0,-6-27 6 0,-5-16-6 16,3 8 6-16,2-1-6 0,-14-18 4 0,-12-15-4 16,-12 22 4-16,-11 6-4 0,-16-10 12 0,-13-7-12 15,-10 12 13-15,-8 3-13 0,-12-8-34 16,-13-7 34-16,-8 17-33 0,-11 11 33 0,-8 15-6 16,-11 11 6-16,-5 19-5 0,-9 11 5 0,-17 14-60 0,-18 6 60 0,5 15-59 15,1 9 59-15,-15 5-171 0,-8 6 171 0,10 5-170 16,-5 9 170-16,-2 10-360 0,-2 10 360 0,8 7-359 15,4 7 359-15,-99 66-1359 0</inkml:trace>
  <inkml:trace contextRef="#ctx0" brushRef="#br0" timeOffset="35141.58">7848 12621 1423 0,'0'0'0'0,"-26"-12"0"0,-18-12 0 0,44 24 133 15,0 0-133-15,-82-17 133 0,-30 1-133 0,112 16 93 16,0 0-93-16,-124 6 94 0,-21 12-94 0,145-18 91 15,0 0-91-15,-143 57 92 0,-12 34-92 0,155-91 126 16,0 0-126-16,-151 129 126 0,-4 37-126 0,155-166 160 0,0 0-160 16,-138 201 161-16,14 36-161 0,124-237 120 0,0 0-120 15,-77 211 121-15,33-5-121 0,44-206 109 0,0 0-109 16,12 154 110-16,44-37-110 0,-56-117 56 0,0 0-56 0,105 70 57 16,45-42-57-16,-150-28 12 0,0 0-12 0,189-24 12 15,35-50-12-15,-224 74 0 0,0 0 0 0,255-105 1 16,28-37-1-16,-283 142 53 0,0 0-53 0,264-163 54 15,1-28-54-15,-265 191-28 0,0 0 28 0,226-192-28 16,-29-12 28-16,-197 204 41 0,0 0-41 0,142-194 41 16,-48 3-41-16,-94 191 1 0,0 0-1 0,40-142 2 15,-50 36-2-15,10 106-5 0,0 0 5 0,-48-57-5 16,-46 45 5-16,94 12-133 0,0 0 133 0,-138 48-132 16,-42 50 132-16,180-98-904 0,0 0 904 0,-192 144-903 15,-21 43 903-15,-191 144-678 0</inkml:trace>
  <inkml:trace contextRef="#ctx0" brushRef="#br0" timeOffset="38906.22">23784 2918 975 0,'0'0'0'0,"0"0"0"0,0-12 0 0,0 12 326 0,0 0-326 16,0 0 326-16,0-11-326 0,0 11 292 0,0 0-292 16,0 0 292-16,0 0-292 0,0 0 204 0,0 0-204 0,0 0 204 15,0 0-204-15,0 0 131 0,0 0-131 0,0 0 131 16,0 0-131-16,0 0 120 0,0 0-120 0,0 0 120 16,0 0-120-16,0 0 33 0,0 0-33 0,0 0 34 15,0 0-34-15,0 0 66 0,0 0-66 0,0 0 67 16,0 0-67-16,0 0 15 0,0 0-15 0,0 0 15 15,0 0-15-15,0 0 43 0,0 0-43 0,0 0 44 16,-7-1-44-16,7 1 3 0,0 0-3 0,0 0 4 16,-9-4-4-16,9 4-4 0,0 0 4 0,0 0-3 15,-7 0 3-15,7 0-23 0,0 0 23 0,0 0-22 16,-5 0 22-16,5 0-129 0,0 0 129 0,0 0-129 0,-9 0 129 16,9 0-175-16,0 0 175 0,0 0-175 0,0 0 175 15,0 0-195-15,0 0 195 0,0 0-194 0,0 0 194 16,0 0-106-16,0 0 106 0,0 0-105 0,0 0 105 15,0 0-63-15,0 0 63 0,0 0-63 0,0-8 63 16,0 8 25-16,0 0-25 0,0 0 26 0,-7-12-26 0,7 12 119 16,0 0-119-16,0 0 120 0,-7-13-120 0,7 13 147 15,0 0-147-15,0 0 147 0,-7-3-147 0,7 3 118 16,0 0-118-16,0 0 118 0,0 0-118 0,0 0 124 16,0 0-124-16,0 0 124 0,0 0-124 0,0 0 37 15,0 0-37-15,0 0 37 0,0 0-37 0,0 0 101 16,0 0-101-16,0 0 101 0,-5 12-101 0,5-12 5 0,0 0-5 15,-4 12 5-15,-1-3-5 0,5-9 62 0,0 0-62 16,-1 24 63-16,-1 10-63 0,2-34-1 0,0 0 1 16,2 39 0-16,-1 10 0 0,-1-49 23 0,0 0-23 15,4 44 24-15,-1-1-24 0,-3-43 3 0,0 0-3 0,4 40 4 16,-1-8-4-16,-3-32 0 0,0 0 0 0,5 31 0 16,1-3 0-16,-6-28-35 0,0 0 35 0,5 20-35 15,0-4 35-15,-5-16-211 0,0 0 211 16,5 12-210-16,2-12 210 0,6 12-2213 0</inkml:trace>
  <inkml:trace contextRef="#ctx0" brushRef="#br0" timeOffset="39331.78">23835 2978 1737 0,'0'0'0'0,"0"0"0"0,0 0 0 15,0 0 261-15,0 0-261 0,0 0 262 0,7 0-262 16,-7 0 192-16,10 3-192 0,-10-3 193 0,5 3-193 16,-5-3 156-16,7 14-156 0,-3-7 156 0,-2 2-156 0,1 3 91 15,0 0-91-15,-1 3 91 0,0 1-91 0,-2-1 56 16,0 6-56-16,2-2 56 0,-1 5-56 0,1-4 36 16,-2-1-36-16,0-5 37 0,0-4-37 0,0-1-23 15,2-3 23-15,0 3-22 0,-1-6 22 0,-1-3 58 0,0 0-58 16,0 0 59-16,0 0-59 0,0 0-26 0,0-10 26 15,2 5-26-15,0-2 26 0,0-1 62 16,1-1-62-16,-1-3 63 0,-2-7-63 0,0-1-37 0,0-8 37 16,0 4-37-16,2-3 37 0,3 3 41 0,2 0-41 0,-2 5 41 15,0 1-41-15,2 5-49 0,-1 1 49 0,1 3-49 16,1-3 49-16,-8 12 29 0,0 0-29 0,13-5 29 16,2 2-29-16,-2 3-26 0,-1 0 26 0,-3 3-26 15,-2 2 26-15,-1 4-29 0,0 3 29 0,-3-2-29 16,-1-1 29-16,0-1 29 0,1 3-29 0,-3-3 29 15,0 1-29-15,0 3 0 0,0 0 0 0,0 3 0 16,0 1 0-16,0 8-66 0,-3 3 66 0,3-6-65 16,0-6 65-16,3-3-248 0,-1-5 248 0,-2-7-247 15,0 0 247-15,0 0-1948 0</inkml:trace>
  <inkml:trace contextRef="#ctx0" brushRef="#br0" timeOffset="39529.24">24158 2870 2006 0,'0'0'0'0,"0"12"0"0,0 8 0 0,3-4 312 15,1-1-312-15,-1 2 313 0,3 2-313 0,0 2 160 16,1 6-160-16,-1-3 161 0,-3-5-161 0,1 5 112 16,-3 3-112-16,3-2 112 0,-2-5-112 0,3 1 29 15,0-2-29-15,0-4 29 0,2-3-29 0,0-3-232 16,-1-3 232-16,-6-6-231 0,10 6 231 0,1-3-1961 15</inkml:trace>
  <inkml:trace contextRef="#ctx0" brushRef="#br0" timeOffset="39773.82">24137 2870 1446 0,'0'0'0'0,"0"0"0"15,0 0 0-15,0 0 331 0,0 0-331 0,0 0 331 16,7-7-331-16,0 1 215 0,0 3-215 0,3-4 216 15,1 2-216-15,3-2 137 0,1 2-137 0,1 2 137 16,-2-1-137-16,2 4 9 0,0 4-9 0,-1-1 9 16,3-1-9-16,-6 5 1 0,-1 1-1 0,-6-1 1 15,-5-2-1-15,-2 6 47 0,-1 1-47 0,-1-4 48 16,-1 1-48-16,0-2-8 0,-2 5 8 0,7-12-7 16,-9 8 7-16,9-8 3 0,-11 9-3 0,11-9 3 0,-12 12-3 15,5-2-281-15,-2 2 281 0,4-3-281 0,0-3 281 16,-6 12-1638-16</inkml:trace>
  <inkml:trace contextRef="#ctx0" brushRef="#br0" timeOffset="40074.82">24436 2854 1827 0,'0'0'0'0,"0"0"0"0,-14 16 0 0,10-8 332 15,4 4-332-15,4-3 333 0,1 3-333 0,-2 3 234 16,1 1-234-16,-1-1 235 0,-1-3-235 0,2 9 89 0,-3 3-89 15,3-5 89-15,1 1-89 0,0 4 52 16,1 0-52-16,1-1 53 0,-2-3-53 0,2-4 39 16,1-4-39-16,1-4 40 0,0-4-40 0,0-4-5 0,1-4 5 15,1-1-5-15,-1-2 5 0,-1-5 0 0,0-3 0 16,-1-2 0-16,-1-9 0 0,-1 2 33 0,-1-2-33 16,-2 4 33-16,1-6-33 0,-2 4-38 0,-2 4 38 0,-2-4-38 15,-2 5 38-15,1-2 46 0,-2 1-46 0,1 4 46 16,-1 4-46-16,1 2-33 0,3 5 33 0,1 5-32 15,-7-9 32-15,7 9-1 0,-11 0 1 0,11 0 0 16,-7 9 0-16,7-9-236 0,-5 8 236 0,5-8-235 16,-2 7 235-16,0 2-2025 0</inkml:trace>
  <inkml:trace contextRef="#ctx0" brushRef="#br0" timeOffset="40264.58">24685 2708 2107 0,'0'0'0'0,"-7"16"0"0,-7 3 0 16,9-2 334-16,5-5-334 0,2 3 335 0,3-3-335 16,-1 7 220-16,1-2-220 0,-2 2 221 0,1-3-221 0,1 4 100 15,2 1-100-15,-3-2 100 0,3 5-100 0,0 0 3 16,1 0-3-16,-1-4 3 0,0-1-3 0,-1 0-69 16,-1-5 69-16,0 1-69 0,4-6 69 0,-9-9-427 15,9 7 427-15,-9-7-426 0,5-9 426 0,2 2-1658 16</inkml:trace>
  <inkml:trace contextRef="#ctx0" brushRef="#br0" timeOffset="40401.58">24750 2923 1871 0,'0'0'0'16,"9"-5"0"-16,0-2 0 0,-2-2 254 0,-4 2-254 16,7 2 254-16,3-3-254 0,1 1 169 0,1-2-169 0,1 0 169 15,-2 6-169-15,-2 0-201 0,1 3 201 0,-1-4-201 16,0 4 201-16,14 0-1626 0</inkml:trace>
  <inkml:trace contextRef="#ctx0" brushRef="#br0" timeOffset="40701.51">25229 2573 2275 0,'0'0'0'0,"3"15"302"0,3 13-302 0,-6-11 302 16,-4-2-302-16,2 6 138 0,2 6-138 0,-3-3 138 16,1-1-138-16,0 1 80 0,1 5-80 0,-3-2 81 0,2-3-81 0,-1 4 15 15,-1-1-15-15,3-3 16 0,1-3-16 0,-2 3 21 16,0 2-21-16,4-6 21 0,0 4-21 0,5-5 16 16,0-5-16-16,1-4 17 0,8-5-17 0,-4-5 1 15,-1-5-1-15,-1-5 2 0,1-4-2 0,1 2 52 16,4-3-52-16,-2-1 53 0,-2 1-53 0,0 3-27 15,0 0 27-15,1 0-27 0,-3 0 27 0,-1 3-128 0,-2-1 128 16,0 5-128-16,0-2 128 0,-7 7-326 16,8-5 326-16,-8 5-326 0,13-4 326 0,-1 1-1785 15</inkml:trace>
  <inkml:trace contextRef="#ctx0" brushRef="#br0" timeOffset="41473.44">25571 2743 1547 0,'0'0'0'0,"0"0"347"0,-2-13-347 0,1 3 348 16,-1 2-348-16,2 8 252 0,0 0-252 0,0 0 252 15,0 0-252-15,0 0 152 0,-11 15-152 0,5-3 153 16,-1-3-153-16,0-1 79 0,1 4-79 0,-1-1 79 16,2 1-79-16,2 0 16 0,-1 0-16 0,2 0 17 15,2 0-17-15,0-4 14 0,2-1-14 0,2 2 15 16,3-6-15-16,-4 6 15 0,4-6-15 0,0 1 15 0,-2-4-15 15,2 0-79-15,0-4 79 0,2-3-79 16,0-1 79-16,-2 2-79 0,0 0 79 0,-2-3-79 0,0-1 79 16,0 1-37-16,2-3 37 0,-3 4-36 0,-2-4 36 15,3 1-10-15,0-1 10 0,-1-1-9 0,-1 1 9 0,-1-7-2 16,0 0 2-16,-2 10-2 0,0 4 2 0,0 5 39 16,0 0-39-16,0 0 39 0,-2 9-39 0,-2-4 44 15,-1 5-44-15,3 2 44 0,1-3-44 0,-3 3 53 16,1 0-53-16,-1-4 53 0,2 3-53 0,2 1 44 15,0-4-44-15,2 1 45 0,0-2-45 0,-2-7 0 16,7 8 0-16,-7-8 0 0,9 4 0 0,1-1 35 16,-1-3-35-16,1-3 35 0,3-1-35 0,-3-1-4 15,-1-2 4-15,0 2-3 0,-1-2 3 0,1 2-86 0,0-2 86 16,-1-1-85-16,-1-3 85 0,2 3-17 0,-2-8 17 16,0 2-16-16,0-4 16 0,0 9-13 0,0 2 13 0,-5-1-12 15,-6-1 12-15,4 9-36 0,0 0 36 0,0 0-36 16,2 9 36-16,0-1-4 0,0 4 4 0,-4 0-3 15,-3-5 3-15,5 2 1 0,3-1-1 0,1 3 1 16,-1-3-1-16,-1 1 23 0,0-2-23 0,-2-7 24 16,7 8-24-16,-7-8 33 0,8 7-33 0,-8-7 33 15,11-3-33-15,-4 3 7 0,0-4-7 0,0-3 7 16,2 2-7-16,-1-2 47 0,1-1-47 0,3-4 48 16,-3-4-48-16,1-1-5 0,-1-7 5 0,2 2-5 15,-3 1 5-15,3 1 3 0,-2 4-3 0,-2-3 3 16,-4 2-3-16,1 2-2 0,-3 3 2 0,1 3-1 15,-2-1 1-15,0 10 0 0,2-9 0 0,-2 9 0 16,0 0 0-16,0 0 70 0,-4 12-70 0,4-12 71 0,-5 7-71 16,2-2 7-16,-3 7-7 0,1 16 7 0,0 11-7 15,3-3 10-15,-3 7-10 0,3-10 11 0,0-6-11 16,2 4 27-16,2 2-27 0,2-1 27 0,1 3-27 0,2 1-4 16,0 3 4-16,2 2-3 0,1 6 3 0,-3-8 70 15,0 1-70-15,-3-11 70 0,-1-2-70 0,-1-3-17 16,0-2 17-16,-2-4-17 0,0-6 17 0,-4 0 25 15,-1 3-25-15,1-6 26 0,1-2-26 0,-4-2-17 16,-4 2 17-16,11-7-17 0,-8 3 17 0,1-3-180 16,-2 2 180-16,-3-2-179 0,-4-2 179 0,4-1-302 15,-1-6 302-15,8-3-301 0,-2-2 301 0,-5-6-1820 0</inkml:trace>
  <inkml:trace contextRef="#ctx0" brushRef="#br0" timeOffset="41841.16">26137 2791 1513 0,'0'0'0'0,"9"0"0"16,5-7 0-16,-7 2 221 0,-2-2-221 0,-3-2 221 16,-4 6-221-16,4-6 144 0,3 2-144 0,0 2 145 15,4-4-145-15,-2 6 61 0,-2 0-61 0,2-6 62 16,0-1-62-16,0-4 41 0,-1-5-41 0,1 4 41 15,-2 6-41-15,2-3-20 0,-2 0 20 0,0 0-19 16,1 0 19-16,-5 2 30 0,-1 1-30 0,2 1 30 0,0 1-30 16,-2 7 62-16,0-5-62 0,0 5 63 0,0 0-63 15,0 0 127-15,-12 3-127 0,5 2 128 0,-2-1-128 0,0 4 90 16,-1 4-90-16,10-12 91 0,-7 4-91 16,7-4 88-16,0 0-88 0,-11 20 88 0,-8 20-88 15,19-40 84-15,0 0-84 0,-12 34 84 0,0 2-84 16,12-36 35-16,0 0-35 0,-4 29 36 0,8-1-36 0,-4-28 20 15,0 0-20-15,12 15 20 0,7-6-20 0,-19-9-171 16,0 0 171-16,21 3-171 0,5-6 171 0,-26 3-441 16,0 0 441-16,21-5-440 0,0-11 440 0,21-4-1528 15</inkml:trace>
  <inkml:trace contextRef="#ctx0" brushRef="#br0" timeOffset="42056.4">26356 2540 1748 0,'0'0'0'0,"0"0"431"0,0 0-431 16,7-3 431-16,3 3-431 0,-10 0 268 0,0 0-268 0,11 3 269 15,-1 9-269-15,-10-12 132 0,0 0-132 0,11 24 133 16,-1 16-133-16,-10-40 52 0,0 0-52 0,7 32 52 16,-2 1-52-16,-5-33 46 0,0 0-46 0,2 27 47 15,-2 1-47-15,0-28 33 0,0 0-33 0,-2 19 33 16,-3-6-33-16,5-13 24 0,0 0-24 0,0 0 25 16,0 0-25-16,0 0 5 0,0 0-5 0,5-24 5 15,4-15-5-15,-9 39 15 0,0 0-15 0,11-41 16 16,3-7-16-16,-14 48 1 0,0 0-1 0,17-43 1 15,2 0-1-15,-19 43-147 0,0 0 147 0,21-36-146 16,4 3 146-16,20-34-2509 0</inkml:trace>
  <inkml:trace contextRef="#ctx0" brushRef="#br0" timeOffset="43155.47">26370 2406 1412 0,'0'0'0'0,"0"0"344"0,0 0-344 0,-11-12 345 16,-5-8-345-16,16 20 245 0,0 0-245 0,-31-16 245 15,-13 4-245-15,44 12 183 0,0 0-183 0,-68-15 183 16,-17 3-183-16,85 12 92 0,0 0-92 0,-163-4 93 0,-57 1-93 16,220 3 51-16,0 0-51 0,-283 19 52 0,-63 12-52 15,346-31-33-15,0 0 33 0,-390 77-33 0,-52 38 33 0,442-115 51 16,0 0-51-16,-403 134 52 0,8 17-52 15,395-151-1-15,0 0 1 0,-287 151-1 0,78 12 1 0,209-163-2 16,0 0 2-16,-126 154-1 0,86 6 1 0,40-160 68 16,0 0-68-16,28 118 68 0,71-30-68 0,-99-88-1 15,0 0 1-15,168 73 0 0,66-23 0 0,-234-50 32 16,0 0-32-16,306 23 32 0,68-27-32 0,-374 4 31 0,0 0-31 16,423-32 31-16,52-30-31 0,-475 62-87 15,0 0 87-15,451-93-87 0,6-30 87 0,-457 123-94 0,0 0 94 16,392-122-94-16,-39-2 94 0,-353 124 0 0,0 0 0 0,274-134 0 15,-64-7 0-15,-210 141-18 0,0 0 18 0,150-145-18 16,-58-6 18-16,-92 151 79 0,0 0-79 0,30-127 80 16,-60 17-80-16,30 110 81 0,0 0-81 0,-90-96 82 15,-64 8-82-15,154 88-6 0,0 0 6 0,-219-51-6 16,-60 27 6-16,279 24 0 0,0 0 0 0,-323 20 0 16,-51 39 0-16,374-59-75 0,0 0 75 0,-323 68-75 15,15 18 75-15,308-86-540 0,0 0 540 0,-227 100-539 16,56 15 539-16,-229 102-1471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5:39.7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2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21T15:56:59.273"/>
    </inkml:context>
  </inkml:definitions>
  <inkml:trace contextRef="#ctx0" brushRef="#br0">15944 4629 1894 0,'0'0'0'0,"-8"3"0"0,-8 0 0 0,2 3 340 0,-3 1-340 15,3-2 340-15,-6-2-340 0,5 1 233 0,-1-3-233 16,4 3 234-16,1-4-234 0,2 0 135 0,2 0-135 16,7 0 135-16,-8 3-135 0,8-3 3 0,0 0-3 15,0 0 4-15,5-3-4 0,7-1 53 0,4 3-53 16,10-10 53-16,9-1-53 0,0-2 0 0,7-1 0 0,5 0 0 16,0-1 0-16,9-4-5 0,5 1 5 0,-1-2-4 15,1 2 4-15,-3 2 0 0,-4-2 0 0,-4-5 0 16,-4 4 0-16,-1-4 29 0,-6-1-29 0,-13 13 29 15,-9 9-29-15,1-4 6 0,-6 2-6 0,0 2 6 16,-1-1-6-16,-4 1-6 0,-2 1 6 0,-5 2-6 16,0 0 6-16,0 0-45 0,-9 0 45 0,2 2-44 15,-1-2 44-15,-1 0-291 0,0-2 291 0,9 2-291 16,-10-3 291-16,-1-1-1969 0</inkml:trace>
  <inkml:trace contextRef="#ctx0" brushRef="#br0" timeOffset="269.58">16404 4160 1995 0,'0'0'0'0,"9"5"0"0,8 2 0 0,-8-3 294 16,0-8-294-16,3 4 295 0,0-3-295 0,7 1 161 16,4-1-161-16,1 3 162 0,6-4-162 0,0 1 94 15,0 3-94-15,1 3 94 0,2-3-94 0,-3 4-11 16,-2 1 11-16,-9 2-10 0,-5-6 10 0,-2 10 55 15,-1-3-55-15,-11-8 55 0,0 0-55 0,0 0 4 0,0 0-4 16,-2 24 4-16,0 12-4 0,-5 2 59 0,-1 3-59 16,4-13 60-16,-3-10-60 0,-2 3-2 0,-1-4 2 15,1-3-2-15,6-2 2 0,-6 0 35 0,0 0-35 0,4-3 35 16,7-6-35-16,-2-3-311 0,0 9 311 0,0-9-310 16,0 0 310-16,0 0-1930 0</inkml:trace>
  <inkml:trace contextRef="#ctx0" brushRef="#br0" timeOffset="839.54">17232 3882 1950 0,'0'0'0'0,"-5"21"0"0,-4 10 0 15,4-11 418-15,3-1-418 0,2-4 419 0,2 3-419 16,3 1 214-16,4-2-214 0,-2 2 214 0,-2 1-214 15,4 1 150-15,0 4-150 0,-4 1 150 0,2 2-150 16,0 6 41-16,2 2-41 0,-3 4 42 0,1 8-42 0,-1-6 3 16,-6-2-3-16,3-16 4 0,-1-10-4 0,1 1 35 15,-3-8-35-15,0 5 35 0,0 3-35 0,-3-2 15 16,-1 4-15-16,3-9 15 0,1-1-15 0,0-7 30 16,-7 7-30-16,7-7 30 0,-11-7-30 0,8-5-1 15,-4-7 1-15,0-5 0 0,3-8 0 0,-1-8 0 16,2-5 0-16,-3 3 0 0,-1-5 0 0,-1 3-10 15,-5-1 10-15,3 2-10 0,1-2 10 0,2-4-5 16,4-4 5-16,1 6-5 0,2-1 5 0,3 3-1 0,8 8 1 16,3 4 0-16,5 6 0 0,2-1-7 0,2 8 7 15,3 1-7-15,4 5 7 0,-4 2-1 0,4 0 1 16,-6 5 0-16,2 0 0 0,0 6-3 0,-5-3 3 16,-5 4-2-16,-4 4 2 0,1 1-29 0,-1 2 29 0,-12-7-29 15,5 8 29-15,-7-1-17 0,-1 2 17 0,-4 3-17 16,-2-4 17-16,-5 11-53 0,-10 2 53 0,1 3-52 15,-3 10 52-15,0 7-5 0,-4 2 5 0,16-19-5 16,7-15 5-16,-5 6-7 0,-2-3 7 0,-2 16-6 16,-2 8 6-16,4-9-15 0,2 1 15 0,7-8-15 15,0-4 15-15,10-4 5 0,0-4-5 0,7-1 5 16,6-2-5-16,3-1-16 0,0-1 16 0,2-3-15 16,-1 0 15-16,3 0 8 0,1 0-8 0,-2-3 9 15,-1 3-9-15,3-4 0 0,4 3 0 0,-4-3 0 16,-1 1 0-16,-4 3 49 0,0 0-49 0,-2 0 49 0,-2 3-49 15,-4-3-90-15,-5 4 90 0,-1-3-89 0,-1-1 89 16,-6 0-290-16,0 0 290 0,0 0-289 0,0 0 289 0,0 0-1967 16</inkml:trace>
  <inkml:trace contextRef="#ctx0" brushRef="#br0" timeOffset="1282.06">17968 3438 2174 0,'0'0'0'0,"0"0"0"0,-14-4 0 0,14 4 291 0,0 0-291 0,-9 0 292 16,4 0-292-16,5 0 175 0,0 0-175 16,-7 28 175-16,-7 15-175 0,14-43 115 0,0 0-115 15,-11 39 115-15,1 9-115 0,10-48 35 0,0 0-35 0,-9 53 35 16,2 11-35-16,7-64 54 0,0 0-54 0,-2 67 54 15,4 3-54-15,-2-70 13 0,0 0-13 0,4 57 13 16,3-11-13-16,-7-46 45 0,0 0-45 0,13 36 45 16,7-12-45-16,-20-24 32 0,0 0-32 0,28 4 32 15,3-20-32-15,-31 16 3 0,0 0-3 0,30-27 3 16,0-16-3-16,-30 43 4 0,0 0-4 0,22-45 4 16,-3-3-4-16,-19 48 7 0,0 0-7 0,18-43 7 15,-4 4-7-15,-14 39-19 0,0 0 19 0,12-28-18 0,-7 8 18 16,-5 20-10-16,0 0 10 0,6-16-10 15,-5 11 10-15,-1 5-53 0,0 0 53 0,2 21-53 0,-2 15 53 16,0-36 3-16,0 0-3 0,4 51 4 0,-4 18-4 16,0-69 25-16,0 0-25 0,0 58 26 0,1-3-26 15,-1-55 19-15,0 0-19 0,4 48 20 0,1-8-20 0,-5-40-12 16,0 0 12-16,12 36-12 0,6-9 12 0,-18-27-442 16,0 0 442-16,24 12-442 0,6-8 442 0,21 9-1892 15</inkml:trace>
  <inkml:trace contextRef="#ctx0" brushRef="#br0" timeOffset="1867.32">18487 3403 2151 0,'0'0'0'0,"-2"23"0"0,0 9 0 0,2-32 356 0,0 0-356 0,4 31 357 16,3-2-357-16,-7-29 233 0,0 0-233 0,8 38 233 15,1 7-233-15,-9-45 127 0,0 0-127 0,7 44 128 16,-4 3-128-16,-1-8 9 0,-2-3-9 0,2-7 9 15,1-6-9-15,-1 1 42 0,-2-4-42 0,0 3 42 16,0-3-42-16,0-1 17 0,-2 2-17 0,2-9 17 16,0-4-17-16,0-8-13 0,0 0 13 0,0-8-12 15,2-8 12-15,-2 16-106 0,0 0 106 0,5-24-105 16,2-12 105-16,-7 36-41 0,0 0 41 0,6-39-40 16,-3-9 40-16,-3 5 19 0,-3-2-19 0,3-1 20 15,-6-6-20-15,6 52-50 0,0 0 50 0,-3-53-50 16,-4-9 50-16,7 62-2 0,0 0 2 0,-4-53-1 15,3 2 1-15,4 8 0 0,6 10 0 0,1 7 0 0,6 6 0 16,-2 8 0-16,2 3 0 0,3 0 0 0,2 3 0 16,4 2-1-16,-3 2 1 0,3 1 0 0,-3 1 0 0,-1 0 10 15,-3 1-10-15,-1 1 10 0,-3 2-10 16,2 2 1-16,-2 0-1 0,-5 1 1 0,-2-2-1 0,-7 2-1 16,0 1 1-16,0-8 0 0,0 0 0 0,0 0 4 15,0 0-4-15,-13 21 4 0,-7 18-4 0,-3-5 0 16,-5 4 0-16,14-15 1 0,9-8-1 0,-4-3 0 15,0-3 0-15,-10 18 1 0,-4 13-1 0,6-8-29 16,-1-1 29-16,10-7-29 0,-1-8 29 0,9-4 5 16,0-4-5-16,9-4 6 0,5 1-6 0,1-2 47 15,-1 1-47-15,4-3 47 0,1-1-47 0,-2 0-11 0,-1 0 11 16,0 0-11-16,0-1 11 0,-2 2-5 16,-2 6 5-16,0-3-4 0,-2-1 4 0,-1 2 35 0,-2 2-35 15,7 2 35-15,2-1-35 0,-9 4 40 0,-7 0-40 0,7-2 40 16,-4-1-40-16,-3 0 41 0,-1 3-41 0,1-5 42 15,1-6-42-15,-1-1 12 0,-3 7-12 0,-15 14 12 16,-3 13-12-16,-3-7 48 0,-2-1-48 0,7-2 49 16,3-1-49-16,-5-8-2 0,-2-1 2 0,-5 1-1 15,-5 4 1-15,-26 10-2743 0</inkml:trace>
  <inkml:trace contextRef="#ctx0" brushRef="#br0" timeOffset="26213.03">26067 5701 1311 0,'0'0'0'0,"4"-8"0"0,1-8 0 0,-5 16 362 0,0 0-362 15,7-13 362-15,2-3-362 0,-9 16 316 0,0 0-316 16,9-15 316-16,1 3-316 0,-10 12 166 0,0 0-166 0,9-7 166 16,0 2-166-16,-9 5 159 0,0 0-159 0,7 3 159 15,0 6-159-15,-7-9 43 0,0 0-43 0,1 24 43 16,-4 7-43-16,3-31 18 0,0 0-18 0,-2 32 18 16,-1 8-18-16,3-40 65 0,0 0-65 0,0 27 66 15,0 2-66-15,5-6 1 0,4-6-1 0,1-7 1 16,0-8-1-16,8 1 4 0,1-6-4 0,2-11 4 15,2-13-4-15,1-1 43 0,4-6-43 0,2 1 44 16,3-6-44-16,-33 39-8 0,0 0 8 0,51-43-7 16,13-5 7-16,10 0-6 0,8-9 6 0,-17 9-5 15,-9 2 5-15,-16 10 10 0,-12 5-10 0,-4 3 10 0,-5 8-10 16,-1 1 39-16,-2 5-39 0,-6-1 40 0,-3 3-40 0,-2 0 7 16,-1 0-7-16,-4 3 8 0,-2 2-8 15,2 7 7-15,0 0-7 0,-5-7 7 0,-2 2-7 0,0 2 0 16,0 3 0-16,0-4 0 0,2 4 0 0,5 0-143 15,-13 4 143-15,13-4-142 0,-10 0 142 0,10 0-312 16,-9 3 312-16,9-3-311 0,-9 7 311 0,1 2-2008 16</inkml:trace>
  <inkml:trace contextRef="#ctx0" brushRef="#br0" timeOffset="27180.42">28590 6604 2006 0,'0'0'0'0,"0"0"0"0,0 0 0 0,0 0 256 16,0 0-256-16,0 0 257 0,0 0-257 0,0 0 182 16,0 0-182-16,0 0 182 0,6 27-182 0,-6-27 122 15,0 0-122-15,5 23 123 0,0 4-123 0,-5-27 39 16,0 0-39-16,7 28 40 0,2 3-40 0,-9-31-22 16,0 0 22-16,14 18-22 0,3 0 22 0,-17-18 7 15,0 0-7-15,25 8 8 0,3-4-8 0,-28-4 48 0,0 0-48 16,35-7 48-16,5-7-48 0,-40 14 53 0,0 0-53 15,43-34 54-15,5-14-54 0,-48 48 15 0,0 0-15 16,48-52 16-16,3-4-16 0,-51 56-4 0,0 0 4 0,68-64-3 16,13-8 3-16,-81 72 41 0,0 0-41 0,77-58 42 15,1 3-42-15,-78 55-33 0,0 0 33 0,65-48-32 16,-11 6 32-16,-54 42 36 0,0 0-36 0,40-30 37 16,-14 9-37-16,-26 21-1 0,0 0 1 0,16-14-1 15,-11 9 1-15,-5 5-233 0,0 0 233 0,0 0-233 16,2 16 233-16,0-4-2153 0</inkml:trace>
  <inkml:trace contextRef="#ctx0" brushRef="#br0" timeOffset="28528.54">24991 5430 1927 0,'0'0'0'0,"0"0"0"0,-7-15 0 0,7 15 394 15,0 0-394-15,-3-5 394 0,-3-2-394 0,6 7 213 16,0 0-213-16,0 0 214 0,-7 15-214 0,7-15 169 0,0 0-169 15,-1 29 170-15,-1 18-170 0,2-47 25 0,0 0-25 16,-2 51 26-16,-1 13-26 0,3-64 20 0,0 0-20 16,-4 60 20-16,-1 3-20 0,5-63 25 0,0 0-25 0,-2 48 26 15,-1-5-26-15,3-43-1 0,0 0 1 16,-2 36 0-16,2-12 0 0,0-24 13 0,0 0-13 0,-3 9 13 16,6-18-13-16,-3 9 0 0,0 0 0 0,0-27 0 15,0-18 0-15,0 45 4 0,0 0-4 0,0-60 5 16,3-19-5-16,-3 79 0 0,0 0 0 0,11-110 0 15,3-29 0-15,-14 139-7 0,0 0 7 0,28-116-6 16,3 2 6-16,-31 114 1 0,0 0-1 0,42-86 1 16,7 21-1-16,-49 65-33 0,0 0 33 0,49-41-33 15,0 17 33-15,-49 24 3 0,0 0-3 0,30-7 3 16,-13 14-3-16,-17-7 4 0,0 0-4 0,2 24 4 16,-16 12-4-16,-5 0-6 0,-9 4 6 0,-4 4-6 15,-4 6 6-15,36-50-1 0,0 0 1 0,-54 69-1 16,-13 13 1-16,67-82-16 0,0 0 16 0,-54 69-15 0,3-2 15 15,51-67-34-15,0 0 34 0,-17 51-34 0,22-8 34 0,7-17 22 16,15-16-22-16,4-1 23 0,9-13-23 16,-40 4 18-16,0 0-18 0,82-8 18 0,30-11-18 15,-112 19-14-15,0 0 14 0,103-21-13 0,4-8 13 16,-27 10-14-16,-15 4 14 0,-13 6-13 0,-13 2 13 0,-15 4-568 16,-12 4 568-16,-12-1-568 0,0 0 568 0,0 0-1577 15</inkml:trace>
  <inkml:trace contextRef="#ctx0" brushRef="#br0" timeOffset="29297.08">27711 6323 1502 0,'0'0'0'0,"0"-12"0"0,0-7 0 0,0 19 438 0,0 0-438 0,-5-19 438 15,-4 2-438-15,9 17 286 0,0 0-286 0,-8-12 286 16,-1 3-286-16,9 9 146 0,0 0-146 0,-26 14 146 15,-14 13-146-15,40-27 94 0,0 0-94 0,-39 36 95 16,-1 11-95-16,40-47-8 0,0 0 8 0,-30 54-8 16,6 7 8-16,24-61 43 0,0 0-43 0,-7 54 44 15,14 3-44-15,-7-57 2 0,0 0-2 0,23 43 2 16,13-7-2-16,-36-36 3 0,0 0-3 0,39 24 4 16,6-17-4-16,-45-7 4 0,0 0-4 0,46-3 4 15,-1-16-4-15,-45 19 5 0,0 0-5 0,40-24 5 16,-5-12-5-16,-35 36 12 0,0 0-12 0,28-28 13 0,-9-4-13 15,-19 32 44-15,0 0-44 0,14-23 45 0,-7 6-45 16,-7 17 48-16,0 0-48 0,0 0 49 0,0 0-49 0,0 0 29 16,0 0-29-16,-2 29 29 0,-3 18-29 15,5-47 11-15,0 0-11 0,-3 44 11 0,1 4-11 16,2-48 12-16,0 0-12 0,2 43 13 0,1 0-13 0,-3-43 1 16,0 0-1-16,11 36 1 0,4-7-1 0,-15-29-209 15,0 0 209-15,21 26-208 0,7-2 208 0,21 24-2462 16</inkml:trace>
  <inkml:trace contextRef="#ctx0" brushRef="#br0" timeOffset="30178.42">30168 7239 2375 0,'0'0'0'0,"0"0"0"0,-26 29 0 0,26-29 358 16,0 0-358-16,-18 31 358 0,-4 5-358 0,22-36 210 0,0 0-210 15,-18 48 211-15,4 11-211 0,14-59 97 0,0 0-97 16,-10 51 98-16,4 0-98 0,6-51 13 0,0 0-13 16,-1 45 14-16,2-9-14 0,-1-36 1 0,0 0-1 15,7 31 1-15,0-7-1 0,-7-24 13 0,0 0-13 0,9 12 14 16,3-12-14-16,-12 0 3 0,0 0-3 0,9-9 4 15,-2-6-4-15,-7 15 3 0,0 0-3 0,0-36 3 16,-2-19-3-16,2 55 11 0,0 0-11 0,-1-60 11 16,-3-10-11-16,4 70 8 0,0 0-8 0,2-88 8 15,3-20-8-15,-5 108-1 0,0 0 1 0,21-98-1 16,12 2 1-16,-33 96-5 0,0 0 5 0,44-75-5 16,14 11 5-16,-58 64-9 0,0 0 9 0,55-48-8 15,5 21 8-15,-60 27-4 0,0 0 4 0,51-16-3 16,-8 16 3-16,-43 0-20 0,0 0 20 0,25 9-20 15,-17 13 20-15,-8-22-1 0,0 0 1 0,2 29 0 16,-11 14 0-16,9-43-1 0,0 0 1 0,-15 52 0 0,-8 2 0 16,23-54 1-16,0 0-1 0,-23 49 2 0,-1-1-2 15,24-48 0-15,0 0 0 0,-23 36 0 0,2-2 0 0,21-34 2 16,0 0-2-16,-16 29 2 0,6-1-2 0,10-28 5 16,0 0-5-16,3 15 5 0,10-12-5 0,-13-3 7 15,0 0-7-15,22 2 7 0,10-5-7 0,-32 3-10 16,0 0 10-16,33-5-9 0,4-2 9 0,-37 7-2 15,0 0 2-15,35-5-1 0,1-1 1 0,-36 6-11 16,0 0 11-16,34 0-11 0,-3 6 11 0,-31-6 15 16,0 0-15-16,23 12 15 0,-9 3-15 0,-14-15 27 15,0 0-27-15,5 19 27 0,-10 3-27 0,5-22 14 0,0 0-14 16,-20 35 15-16,-13 4-15 0,33-39 20 0,0 0-20 16,-38 41 20-16,-11 6-20 0,49-47-2 0,0 0 2 15,-46 36-1-15,1-4 1 0,45-32-353 0,0 0 353 0,-72 36-353 16,-18-1 353-16,-71 33-2227 0</inkml:trace>
  <inkml:trace contextRef="#ctx0" brushRef="#br0" timeOffset="44746.2">2778 5684 1099 0,'0'0'0'0,"0"0"0"0,0 0 0 16,0 0 389-16,0 0-389 0,0 0 389 0,0 0-389 0,0 0 312 15,0 0-312-15,0 0 312 0,-14 17-312 0,14-17 238 16,0 0-238-16,-4 14 238 0,-1-2-238 0,5-12 161 16,0 0-161-16,0 9 162 0,2-1-162 0,-2-8 77 15,0 0-77-15,16 7 78 0,5-2-78 0,-21-5 33 16,0 0-33-16,31 4 34 0,8-4-34 0,-39 0 4 16,0 0-4-16,35 0 4 0,-2-4-4 0,-33 4 22 0,0 0-22 15,35 0 23-15,-6-2-23 0,-29 2 2 16,0 0-2-16,27 0 2 0,-1-1-2 0,-26 1 12 0,0 0-12 15,26 0 13-15,-9-2-13 0,-17 2-39 0,0 0 39 16,18-9-39-16,-2-4 39 0,-16 13-340 0,0 0 340 16,10-17-339-16,-3-7 339 0,7-19-1991 0</inkml:trace>
  <inkml:trace contextRef="#ctx0" brushRef="#br0" timeOffset="44996.2">3157 5355 2151 0,'0'0'0'0,"0"0"0"15,0 0 0-15,0 0 323 0,0 0-323 0,0 0 323 16,4 8-323-16,-4-8 253 0,0 0-253 0,3 10 254 0,-1 8-254 16,-2-18 151-16,0 0-151 0,3 20 152 0,-3 11-152 15,0-31 34-15,0 0-34 0,-3 33 34 0,-2 10-34 16,5-43 53-16,0 0-53 0,-6 43 53 0,-1 5-53 15,7-48 5-15,0 0-5 0,-5 44 5 0,-4 3-5 16,9-47 5-16,0 0-5 0,-8 32 6 0,4-4-6 0,4-28 3 16,0 0-3-16,-5 18 4 0,1-9-4 0,4-9-183 15,0 0 183-15,0 0-183 0,-3-7 183 0,1 2-2477 16</inkml:trace>
  <inkml:trace contextRef="#ctx0" brushRef="#br0" timeOffset="45460.26">3147 5806 1804 0,'0'0'0'0,"8"0"0"0,6 0 0 16,-1 0 381-16,1 0-381 0,-2 0 381 0,0-2-381 0,5 1 277 16,1 1-277-16,-1-4 277 0,-3 4-277 0,7-3 102 15,0 3-102-15,2-4 103 0,1 3-103 0,3-6 33 16,2-2-33-16,-8 6 33 0,-7-4-33 0,7 2 41 16,0 1-41-16,-7 2 42 0,-2 1-42 0,2-1 0 15,-1-1 0-15,-1 3 0 0,-3-6 0 0,1 5 24 16,-1-1-24-16,-2-5 25 0,2 2-25 0,-9 5-125 0,0-12 125 15,0 5-124-15,-4 0 124 0,-1-1-345 0,-2-4 345 16,5 3-345-16,-1-3 345 0,-3-9-1792 0</inkml:trace>
  <inkml:trace contextRef="#ctx0" brushRef="#br0" timeOffset="45700.26">3620 5373 2006 0,'0'0'0'0,"0"0"0"15,-10 2 0-15,10-2 402 0,0 0-402 0,0 0 403 16,0 0-403-16,0 0 291 0,3 16-291 0,1-8 292 16,-4 3-292-16,0 4 171 0,0 6-171 0,0-1 171 15,0 4-171-15,0 4 69 0,-4-1-69 0,4 1 69 16,-3-1-69-16,1 0 32 0,2 6-32 0,0-5 33 16,0-4-33-16,0 0 13 0,0-6-13 0,2 0 14 0,1-3-14 15,-3-3 18-15,0-3-18 0,0-2 19 0,0-6-19 16,0-1-1-16,-3-5 1 0,3 5-1 0,3-8 1 15,-3 1-258-15,0-2 258 0,0-3-258 0,0-3 258 16,4-13-2490-16</inkml:trace>
  <inkml:trace contextRef="#ctx0" brushRef="#br0" timeOffset="46126.69">3655 5751 1625 0,'0'0'0'0,"0"0"0"16,2 9 0-16,-2-9 434 0,9 3-434 0,-9-3 435 15,10 0-435-15,-5 2 252 0,4-1-252 0,0 1 252 16,-1 2-252-16,5-1 139 0,4 0-139 0,1-3 140 16,-4 2-140-16,10-2 87 0,2-2-87 0,-3 2 88 15,-4-3-88-15,9 0 49 0,5-3-49 0,-1 0 49 0,-3-1-49 16,5-2 0-16,1-3 0 0,-6 4 0 0,1-4 0 15,-4 0 29-15,-5-4-29 0,-2 8 29 0,-3 1-29 16,-2 2-3-16,-5-2 3 0,-2 3-3 0,-5 2 3 16,-2 2-131-16,0 0 131 0,0 0-131 0,-9 2 131 0,4-2-385 15,-8-2 385-15,5 2-385 0,2-3 385 0,-11-4-1772 16</inkml:trace>
  <inkml:trace contextRef="#ctx0" brushRef="#br0" timeOffset="46363.18">4167 5427 2207 0,'0'0'0'0,"0"0"0"0,14 15 0 0,-14-15 396 0,9 4-396 15,-9-4 396-15,8-4-396 0,-8 4 261 0,9 0-261 0,-9 0 261 16,0 0-261-16,0 0 155 0,7 16-155 0,-5-8 155 16,1-1-155-16,-3 7 53 0,0 1-53 0,4 1 53 15,-4 3-53-15,0-2 32 0,-4 3-32 0,4 3 33 16,-3 4-33-16,1-3 3 0,-5-3-3 0,7-2 3 15,0-4-3-15,0 2 23 0,-2-1-23 0,-1-4 24 16,3 0-24-16,0-12-2 0,-4 5 2 0,4-5-2 16,0 0 2-16,0 0-288 0,4-12 288 0,-4 12-287 15,9-11 287-15,-1 1-2476 0</inkml:trace>
  <inkml:trace contextRef="#ctx0" brushRef="#br0" timeOffset="47509.56">2864 5494 1513 0,'0'0'0'0,"0"0"0"0,0 0 0 0,0 0 226 15,0 0-226-15,0 0 227 0,0 0-227 0,0 0 179 16,0 0-179-16,0 0 180 0,0-7-180 0,0 7 108 16,3-9-108-16,-3 9 109 0,-3-8-109 0,3 8 82 15,0 0-82-15,0 0 83 0,0 0-83 0,0 0 90 16,0 0-90-16,0 0 90 0,-9 5-90 0,4 2 48 0,-8-1-48 16,5 3 48-16,1 3-48 0,-2-3 41 0,0 3-41 15,4 0 41-15,1-2-41 0,4 0 52 0,0 1-52 0,4-3 52 16,-1 4-52-16,-1-3 11 0,2 1-11 15,-1-5 11-15,2-1-11 0,4 1 1 0,-4-2-1 0,2-5 1 16,2-1-1-16,0-6 50 0,0-1-50 0,-1 2 50 16,-2-4-50-16,1 0 12 0,1 0-12 0,-2-4 12 15,1 4-12-15,-6-3 3 0,3-1-3 0,-4 2 3 16,0 4-3-16,0-2-34 0,0 7 34 0,0-2-34 16,-5-1 34-16,5 8 18 0,-11-7-18 0,11 7 18 15,-10-4-18-15,1 6 68 0,0 3-68 0,2-1 68 16,-2 4-68-16,4-1 6 0,-4 5-6 0,-3 0 7 15,-5 3-7-15,4 3 12 0,-1 1-12 0,6-4 12 0,-1 2-12 16,5-1 39-16,8-1-39 0,-4-3 40 0,-4-3-40 16,8-1 1-16,-4-1-1 0,0-7 1 0,14 0-1 15,-5-3 13-15,3-3-13 0,-3 0 13 0,3-3-13 0,2-6 25 16,-2-1-25-16,2 1 26 0,2-2-26 0,-6 1-6 16,3-3 6-16,-5 2-6 0,-1 2 6 0,2 3 0 15,-4-4 0-15,-1 8 0 0,-3-3 0 16,-1 11 5-16,-1-8-5 0,1 8 5 0,0 0-5 0,0 0-26 15,-4 7 26-15,4-7-25 0,-12 8 25 0,7-1 11 16,-4 5-11-16,0 0 11 0,-3 0-11 0,3 2 31 16,1 1-31-16,-1 1 31 0,0 3-31 0,2-2-1 15,5 2 1-15,2-4-1 0,-3-1 1 0,6-4 14 0,-3-7-14 16,0-3 15-16,9 9-15 0,-9-9 25 16,12-3-25-16,-3-4 26 0,5 2-26 0,-2-7 2 0,2 0-2 15,-2 0 3-15,1-4-3 0,1 1-10 0,1-2 10 0,-4-2-9 16,-4 3 9-16,2 1-35 0,-4 1 35 0,-2 2-35 15,-3 0 35-15,0 5 0 0,-3-1 0 0,-2-3 0 16,-2 6 0-16,7 5-46 0,-11-8 46 0,2 4-45 16,-3 8 45-16,0 1 5 0,0 2-5 0,1 1 5 15,-4 4-5-15,2 4-290 0,-1 1 290 0,9 2-289 16,2-4 289-16,-6 18-2108 0</inkml:trace>
  <inkml:trace contextRef="#ctx0" brushRef="#br0" timeOffset="48297.88">3307 5585 1132 0,'0'0'0'0,"0"0"0"16,6-12 0-16,-3 3 359 0,4 2-359 0,-2-1 360 16,-1 1-360-16,-4 7 262 0,5-9-262 0,-5 9 262 15,4-12-262-15,-4 12 219 0,0 0-219 0,0 0 220 16,0 0-220-16,0 0 123 0,0 0-123 0,0 0 124 15,-9 9-124-15,2-2 101 0,-2 1-101 0,-3 1 101 16,1 1-101-16,3 2 64 0,-5 2-64 0,1-2 64 16,3 3-64-16,1 4 60 0,-1-4-60 0,4 3 60 0,1 1-60 15,4-4-4-15,4-3 4 0,-3 0-3 0,-1-7 3 16,7-1 40-16,2-4-40 0,3-4 40 0,-1-1-40 0,1-2-1 16,0-5 1-16,-1-3 0 0,1-1 0 0,-3 3 15 15,-2-6-15-15,2 3 15 0,-4 2-15 0,0 1-13 16,-1-1 13-16,1 0-13 0,-2 1 13 0,1 1-10 15,-3 0 10-15,-1-1-9 0,0 3 9 0,-1 2-10 16,-3 1 10-16,4 7-10 0,-8-5 10 0,8 5-10 16,-13 3 10-16,5 2-10 0,-1 2 10 0,0 2 45 15,4-1-45-15,-4 3 46 0,0 1-46 0,1 0 33 16,-5 1-33-16,8 1 33 0,-2 0-33 0,2 1 5 0,1 4-5 16,-1-7 5-16,2 0-5 0,3 0 2 0,3-3-2 15,-3-9 3-15,14 8-3 0,-2-8 5 0,-3-5-5 16,3-3 5-16,-1 1-5 0,1-2 11 0,0-3-11 15,1 0 11-15,-3 0-11 0,2 0-9 0,-3-3 9 0,-2 3-9 16,-2 0 9-16,0 1-10 0,-1 1 10 0,-1 0-9 16,-3 1 9-16,0-3-10 0,-3 3 10 0,-1 3-10 15,-1-3 10-15,0 6-5 0,-2-3 5 0,-2 5-4 16,1 1 4-16,-5 3-7 0,3 4 7 0,-2 2-6 16,-4 3 6-16,5 0-1 0,-1 0 1 0,3 3 0 15,4 1 0-15,-2-4-283 0,5 3 283 0,4 2-283 16,2 2 283-16,1 17-2184 0</inkml:trace>
  <inkml:trace contextRef="#ctx0" brushRef="#br0" timeOffset="48858.63">3884 5482 1569 0,'0'0'0'0,"0"0"0"16,3-7 0-16,-3 7 327 0,0 0-327 0,0 0 328 15,0-5-328-15,0 5 260 0,0 0-260 0,0 0 260 16,0 0-260-16,0 0 220 0,0 0-220 0,0 0 220 15,-8 8-220-15,8-8 87 0,0 0-87 0,-13 9 88 16,1 4-88-16,12-13 77 0,0 0-77 0,-12 18 78 16,-2 1-78-16,14-19 4 0,0 0-4 0,-9 17 4 15,4-2-4-15,5-15 42 0,0 0-42 0,5 12 42 0,4-8-42 16,-9-4 28-16,0 0-28 0,17 0 28 0,4-12-28 16,-21 12-5-16,0 0 5 0,23-12-5 0,2-7 5 15,-25 19-2-15,0 0 2 0,21-21-1 0,-4-1 1 16,-17 22-47-16,0 0 47 0,9-17-46 0,-9 1 46 0,0 16 5 15,0 0-5-15,-7-5 5 0,-11 2-5 0,18 3-1 16,0 0 1-16,-22 8 0 0,-13 11 0 0,35-19-695 16,0 0 695-16,-25 21-694 0,-1 3 694 0,-25 19-1399 15</inkml:trace>
  <inkml:trace contextRef="#ctx0" brushRef="#br0" timeOffset="50355.34">2042 5418 1871 0,'0'0'0'0,"0"0"0"0,-5 0 0 16,5 0 326-16,0 0-326 0,0 0 327 0,0 0-327 15,0 0 213-15,4 12-213 0,1-3 213 0,-2 1-213 16,6 7 106-16,0 2-106 0,0 2 107 0,3-3-107 15,-3 3 0-15,-1 3 0 0,1-8 1 0,0-4-1 0,3 3 66 16,-2-1-66-16,-1 1 66 0,3 1-66 0,1 3-319 16,-1 1 319-16,-2-8-318 0,3-3 318 0,8 13-1855 15</inkml:trace>
  <inkml:trace contextRef="#ctx0" brushRef="#br0" timeOffset="50776.59">2273 5351 1580 0,'0'0'0'0,"0"0"0"16,0-8 0-16,0-1 312 0,0-3-312 0,0 5 312 16,0-5-312-16,2 0 229 0,1 0-229 0,1-3 230 15,-2 3-230-15,5-4 83 0,-2 4-83 0,3-3 83 16,5 3-83-16,-1 3 49 0,-3-3-49 0,-4 5 49 16,4 6-49-16,-4 1 8 0,4 0-8 0,-9 0 9 15,12 8-9-15,-9 4 1 0,1 7-1 0,-4 2 2 0,0 3-2 16,0 3 10-16,-4 1-10 0,4-1 11 0,-3-1-11 15,1-2 0-15,-1-2 0 0,-1-1 1 0,1-2-1 0,3-2 7 16,3-2-7-16,1 1 7 0,1-8-7 0,-2 1 3 16,3-2-3-16,-6-7 3 0,12 6-3 0,-7-6 30 15,2 0-30-15,2-3 30 0,0-4-30 0,3-1 16 16,-2-1-16-16,2-3 17 0,1 0-17 0,1 0-138 16,-2-2 138-16,-3 2-137 0,3-1 137 0,7-12-2011 15</inkml:trace>
  <inkml:trace contextRef="#ctx0" brushRef="#br0" timeOffset="51159.31">2558 5140 1625 0,'0'0'0'0,"0"0"0"16,-4-7 0-16,4 7 311 0,-1-8-311 0,1 8 311 15,1-9-311-15,-1 9 192 0,7-12-192 0,2 5 192 16,-4 2-192-16,4-2 126 0,3-1-126 0,-3 1 126 15,-4 2-126-15,7-2 37 0,-3 3-37 0,3 3 38 16,-3-3-38-16,0 4 0 0,-6 4 0 0,-3-4 0 16,11 0 0-16,-11 0 19 0,3 12-19 0,-3-7 20 15,-3 2-20-15,3-7 7 0,0 0-7 0,-5 12 7 16,-1 5-7-16,6-17 1 0,0 0-1 0,-10 22 1 16,1-1-1-16,9-21 9 0,0 0-9 0,-5 19 10 15,0 1-10-15,5-20 7 0,0 0-7 0,1 12 8 16,6 0-8-16,-7-12 8 0,0 0-8 0,11 4 8 15,8-8-8-15,-19 4 33 0,0 0-33 0,19-5 33 0,8-5-33 16,-27 10-15-16,0 0 15 0,24-5-15 0,-1 1 15 0,-23 4-3 16,0 0 3-16,21 4-3 0,-6 4 3 0,-15-8-13 15,0 0 13-15,9 19-12 0,-9 14 12 0,0-33 3 16,0 0-3-16,-7 32 4 0,-7 6-4 0,14-38 38 16,0 0-38-16,-21 36 38 0,-5-3-38 0,-18 34-2313 15</inkml:trace>
  <inkml:trace contextRef="#ctx0" brushRef="#br0" timeOffset="51768.62">3428 5264 1390 0,'0'0'0'16,"0"0"0"-16,0 0 0 0,0 0 437 0,-4-9-437 0,4 9 437 15,0 0-437-15,0 5 303 0,-1 5-303 0,1 3 303 16,0-5-303-16,0 4 210 0,0 0-210 0,1 0 210 15,3-3-210-15,-4 1 83 0,3 2-83 0,-3-3 84 16,6-4-84-16,-3 5 61 0,2-5-61 0,-1 2 62 16,5-2-62-16,-4 2 1 0,2-3-1 0,-7-4 1 15,9 5-1-15,-9-5-36 0,8 0 36 0,-8 0-36 16,9 0 36-16,-9 0-300 0,0 0 300 0,0 0-300 16,0 0 300-16,0 0-2048 0</inkml:trace>
  <inkml:trace contextRef="#ctx0" brushRef="#br0" timeOffset="52094.56">3534 5143 1759 0,'0'0'0'0,"0"0"0"0,9-15 0 0,-7 6 303 16,1 3-303-16,4-3 304 0,-1 2-304 0,-1 4 185 15,4 1-185-15,3-5 186 0,-3 2-186 0,-1 5 58 16,1-3-58-16,0 6 58 0,-6-3-58 0,-3 0 20 15,9 12-20-15,-5-3 20 0,-3-3-20 0,-2 6-1 0,-3 6 1 16,1-3 0-16,-3 1 0 0,1 1 1 0,-7 5-1 16,5-1 1-16,2-4-1 0,1 2 91 0,2-4-91 15,-1-3 91-15,3-7-91 0,0 2 69 0,0-2-69 16,0-5 70-16,9 7-70 0,-1-7 68 0,-2 0-68 0,4-7 68 16,-1-3-68-16,5 0-1 0,-2-2 1 0,2-4-1 15,-5-4 1-15,3 4 9 0,0-1-9 0,-3 3 9 16,1 2-9-16,1 0 23 0,-6 0-23 0,0 4 24 15,2-1-24-15,-1 2-132 0,-3 2 132 0,-3 5-132 16,2-9 132-16,-2 9-323 0,0 0 323 0,0 0-323 16,0 0 323-16,0 0-1738 0</inkml:trace>
  <inkml:trace contextRef="#ctx0" brushRef="#br0" timeOffset="52360.08">3805 5034 1894 0,'0'0'0'0,"0"0"0"16,0 0 0-16,0 0 328 0,0 0-328 0,0 0 329 0,0 0-329 15,0 0 287-15,-7 7-287 0,2 1 288 16,-2-1-288-16,5 3 83 0,-1 1-83 0,3-3 84 0,0 1-84 16,0-2 44-16,3-1-44 0,-3-6 45 0,9 9-45 15,-9-9 60-15,12 5-60 0,-3-1 61 0,-4-4-61 0,4 0 4 16,0 0-4-16,-1-4 5 0,5 1-5 0,-5-2 8 16,1-1-8-16,0 0 8 0,-4-3-8 0,2-1-4 15,-2 5 4-15,-1-7-3 0,1 1 3 0,-5 1 8 16,4 3-8-16,-4-1 8 0,-4-3-8 0,4 6-9 15,-5-2 9-15,5 7-9 0,-9-5 9 0,2 5 0 16,2 0 0-16,-4 0 0 0,0 3 0 0,-3 3-157 16,0 0 157-16,1 3-157 0,3 0 157 0,-10 6-2305 15</inkml:trace>
  <inkml:trace contextRef="#ctx0" brushRef="#br0" timeOffset="52925.09">4078 5231 1782 0,'0'0'0'0,"0"0"0"0,-5-15 0 0,1 6 367 16,4 2-367-16,4-1 367 0,4-1-367 0,1 2 262 15,0-1-262-15,3 1 262 0,-1 2-262 0,1-2 86 0,3 1-86 16,-4 3 87-16,1 0-87 0,-3 3 51 0,0 0-51 0,-4 3 51 16,2 0-51-16,-2 6 3 0,-5 3-3 15,4 4 3-15,-4 4-3 0,-6 8 0 0,-4 8 0 0,-1-9 1 16,-1 1-1-16,-2-1 65 0,-2-3-65 0,3-3 66 15,-3-6-66-15,2 1 63 0,2-4-63 0,6 0 63 16,3-7-63-16,3-5 28 0,0 10-28 0,9-10 28 16,8-3-28-16,4-6 15 0,5 2-15 0,4-8 15 15,3-2-15-15,-5-2 11 0,5-2-11 0,2-6 11 16,4-1-11-16,3-3 3 0,-2 2-3 0,2 2 4 16,1 3-4-16,-2 0-227 0,-5 5 227 0,-6 3-227 15,-7 8 227-15,29-16-2314 0</inkml:trace>
  <inkml:trace contextRef="#ctx0" brushRef="#br0" timeOffset="56508.36">2105 5624 1065 0,'0'0'0'15,"-29"9"0"-15,-19-1 0 0,7-1 352 0,0-4-352 0,15-3 352 16,5-3-352-16,12-7 235 0,11-4-235 0,14-5 235 16,7-5-235-16,10-3 145 0,10-3-145 0,10 0 145 15,6-3-145-15,23-22 72 0,13-8-72 0,-1-1 73 16,0 1-73-16,6 8 71 0,-2 7-71 0,-7 5 72 15,-9 7-72-15,-5 8 10 0,-11 8-10 0,-12 1 11 16,-10 5-11-16,-14 4 67 0,-16 5-67 0,-2 1 68 16,-3 4-68-16,-9 0 65 0,-14 9-65 0,-6 1 65 15,-2-1-65-15,-12 6 51 0,-6 2-51 0,-7 5 52 16,-4 3-52-16,-6 2 40 0,-8 9-40 0,-15 12 41 0,-11 16-41 16,9-10 10-16,8 3-10 0,-6-11 11 0,1-4-11 15,11-6 65-15,2-2-65 0,15-8 66 0,13-4-66 16,15-6-7-16,11-8 7 0,8-3-7 0,8-1 7 0,10-4 3 15,10-5-3-15,11-6 4 0,12-2-4 16,6-3 43-16,11-6-43 0,22-4 44 0,17-5-44 0,0-5-1 16,9-7 1-16,-4-1 0 0,-5-8 0 0,4 4 25 15,-2 5-25-15,-2 4 26 0,-5 6-26 0,-2 6-2 16,-2 6 2-16,-12 2-1 0,-10 4 1 0,-11 3-1 16,-5 3 1-16,-18 6-1 0,-15-3 1 0,-7 6-15 0,-11 2 15 15,-5-2-15-15,-17 9 15 0,-1 1-9 0,-8 2 9 16,-11 4-9-16,-6 1 9 0,-13 5 3 0,-5 4-3 15,-20 11 4-15,-10 5-4 0,-3 9-18 16,-6 8 18-16,4-15-18 0,2-1 18 0,3-3 5 0,2-4-5 16,10 0 5-16,3-6-5 0,16 0 20 0,13-3-20 15,17-8 20-15,20-10-20 0,6-1-2 16,10-1 2-16,9-7-1 0,11-3 1 0,18-9 26 0,12-7-26 0,30-5 26 16,17-9-26-16,9 2 0 0,8-1 0 0,-3-3 1 15,4-1-1-15,-1-5 1 0,1-10-1 16,-2 2 1-16,-2-2-1 0,0 8 9 0,-5 4-9 15,-9 3 9-15,-9 8-9 0,-7 4 7 0,-6 9-7 0,-22-1 8 16,-15 2-8-16,-14 4 0 0,-13 2 0 0,-17 8 0 16,0 0 0-16,-17 3-5 0,-13 2 5 0,-5-1-5 15,-11 1 5-15,-6 7-4 0,-9 1 4 0,-25 12-3 16,-13 0 3-16,-4 13-33 0,-9 3 33 0,-4 9-32 0,-1 7 32 16,-7-2 24-16,-1-2-24 0,-3-2 25 0,2-1-25 15,6 7-7-15,8 1 7 0,12 2-7 16,9 4 7-16,23-16 1 0,16-9-1 0,19-11 2 0,19-13-2 15,22-6-2-15,19-6 2 0,2-6-2 0,15-1 2 0,24-16 11 16,23-15-11-16,5-4 11 0,11-11-11 0,1 4 10 16,7-6-10-16,2 8 11 0,2 4-11 0,2 1 4 15,5 3-4-15,-2-7 5 0,-2-5-5 0,-10 1-2 16,-11-3 2-16,-10 11-1 0,-9 5 1 0,-14 6 2 16,-12 4-2-16,-16 7 2 0,-19 7-2 0,-9 1 0 0,-6 4 0 15,-6 5 0-15,-14 0 0 0,-11 5 2 0,-10 4-2 16,-3 3 2-16,-13 0-2 0,-6 10-3 0,-8 2 3 15,-24 12-3-15,-16 16 3 0,-7-4 0 0,-8 3 0 16,-1-5 0-16,-8-1 0 0,5 7-13 0,0 3 13 16,3 5-13-16,4 7 13 0,17-7-10 0,11-9 10 0,19-11-9 15,15-8 9-15,25-10-4 0,18-4 4 0,6-12-4 16,15-6 4-16,17 0 5 0,13-6-5 0,38-10 5 16,26-1-5-16,2-19 4 0,10-7-4 0,-2-3 5 15,6-7-5-15,-2 3 8 0,7 2-8 0,-3 7 8 16,-1-2-8-16,-11 10 15 0,-11 6-15 0,-8-1 15 15,-7 1-15-15,-19-1 0 0,-11 1 0 0,-24 1 0 16,-23 4 0-16,1 10 0 0,-4 6 0 0,-13 3 0 16,-8 3 0-16,-13 5-11 0,-13 6 11 0,-3 2-10 15,-9 6 10-15,-26 5 0 0,-16 4 0 0,-2-4 1 16,-3 0-1-16,-5 7-46 0,-7 1 46 0,3 2-45 0,-5 4 45 16,15 9 35-16,10 7-35 0,11-9 35 0,12 1-35 15,18-10-36-15,21-11 36 0,16-10-35 0,14-10 35 16,12-1 45-16,15-4-45 0,11-9 45 0,14-5-45 15,25-12-6-15,18-11 6 0,1-3-6 0,12-1 6 0,-1 2 6 16,-4-1-6-16,-12 4 6 0,-9 5-6 0,0 7-66 16,-5 7 66-16,-13 5-65 0,-13 9 65 0,-51 3-385 15,0 0 385-15,30-4-384 0,-13 4 384 0,30 0-1881 16</inkml:trace>
  <inkml:trace contextRef="#ctx0" brushRef="#br0" timeOffset="59697.66">14244 11967 639 0,'0'0'0'0,"-5"-10"0"0,-7-9 0 0,7 16 116 16,-2 3-116-16,7 0 116 0,-2 15-116 0,4-3 46 15,1 3-46-15,3 3 47 0,0 1-47 0,3-6 0 16,3 3 0-16,-1-4 1 0,1-2-1 0,2-3-13 16,4-2 13-16,-3 0-12 0,-2-3 12 0,4 0 118 15,2 1-118-15,-8-3 119 0,-6 0-119 0,4 0 164 16,-1-3-164-16,-1 1 164 0,-1 0-164 0,-6 2 75 0,8-5-75 16,-8 5 76-16,0 0-76 0,0 0 91 0,0 0-91 15,0 0 92-15,0-7-92 0,-7 2 65 0,-3-5-65 16,5 5 66-16,1-4-66 0,-5 2 10 0,1 0-10 0,8 7 11 15,-7-7-11-15,2 1-1436 0</inkml:trace>
  <inkml:trace contextRef="#ctx0" brushRef="#br0" timeOffset="61241.95">16224 13313 684 0,'0'0'0'15,"21"-2"0"-15,17 0 0 0,-6 1 177 0,3-3-177 0,-6 1 177 16,-1-1-177-16,4 4 173 0,1 0-173 0,7 2 174 16,-1 1-174-16,3 3 122 0,1 0-122 0,1-4 122 15,0-2-122-15,-1 0 103 0,3-2-103 0,1-1 104 16,2 0-104-16,10 3 81 0,6-7-81 0,8-7 82 16,8-5-82-16,-3-3 41 0,3-4-41 0,3 0 42 15,3-3-42-15,-2 2 38 0,5-1-38 0,4 2 38 16,2 2-38-16,2 0 38 0,0 2-38 0,1 0 39 15,1 1-39-15,5 1 3 0,5-1-3 0,-2 0 4 16,-1 2-4-16,3 1 35 0,2 4-35 0,-8-2 35 16,-2 1-35-16,4 6 5 0,1 4-5 0,-6 4 5 15,1 1-5-15,-6 6 9 0,1 6-9 0,-9 0 10 0,-4 4-10 16,-6-2 0-16,-8 1 0 0,-5-5 0 0,-7-3 0 16,-4-2 44-16,-7 1-44 0,-9-6 44 0,-10-4-44 15,4-1-12-15,-10-4 12 0,-1-1-12 0,-5-2 12 0,7-12 12 16,-2-5-12-16,-2-2 13 0,0-5-13 0,2 5-3 15,-2-5 3-15,2 5-3 0,0 4 3 0,-8-1 35 16,-3 2-35-16,-3 14 36 0,-2 11-36 0,-5 1-42 16,0 0 42-16,0-17-42 0,-5-6 42 0,5 23 44 15,0 0-44-15,-9-17 45 0,-6 0-45 0,15 17-33 16,0 0 33-16,-20-12-32 0,-4 5 32 0,24 7 34 16,0 0-34-16,-25-3 35 0,3 1-35 0,22 2-45 0,0 0 45 15,-25 2-44-15,3 3 44 0,22-5 6 0,0 0-6 16,-23 5 7-16,2 2-7 0,21-7-2 0,0 0 2 15,-19 7-2-15,3-2 2 0,16-5 1 0,0 0-1 16,-12 3 2-16,-1 1-2 0,13-4-1 0,0 0 1 0,-8 1 0 16,1-1 0-16,7 0-7 0,0 0 7 0,0 0-7 15,-9 0 7-15,9 0 0 0,0 0 0 0,0 0 0 16,0 0 0-16,0 0 15 0,0 0-15 0,0 0 16 16,-7-10-16-16,7 10-1 0,0 0 1 0,0 0 0 15,-7-12 0-15,7 12-3 0,0 0 3 0,0 0-2 16,-3-9 2-16,3 9-29 0,0 0 29 0,0 0-29 15,-2-6 29-15,2 6 12 0,0 0-12 0,0 0 12 16,0 0-12-16,0 0-2 0,0 0 2 0,-9-2-1 16,-7 0 1-16,16 2-10 0,0 0 10 0,-19-3-10 15,-7-2 10-15,26 5 34 0,0 0-34 0,-28-4 34 16,-4 1-34-16,32 3-8 0,0 0 8 0,-29-2-7 0,4 2 7 16,25 0-27-16,0 0 27 0,-19 5-27 0,3 2 27 15,16-7-11-15,0 0 11 0,-3 9-10 0,10 3 10 16,-7-12-1-16,0 0 1 0,17 10 0 0,17 0 0 15,-34-10-8-15,0 0 8 0,45 10-7 0,13-4 7 16,-58-6 18-16,0 0-18 0,64 3 18 0,10-3-18 0,-74 0-3 16,0 0 3-16,92 4-3 0,18-3 3 0,-110-1 0 15,0 0 0-15,95 5 0 0,-4 4 0 0,-91-9-11 16,0 0 11-16,73 14-10 0,-14 3 10 0,-59-17 38 16,0 0-38-16,40 17 38 0,-13 0-38 0,-27-17-29 0,0 0 29 15,19 21-29-15,-10 1 29 0,-9-22 27 0,0 0-27 16,1 31 27-16,-9 7-27 0,-3-1-3 0,-5 5 3 15,-5-3-2-15,2-1 2 0,19-38 2 0,0 0-2 16,-42 72 3-16,-17 21-3 0,7 1-2 0,-11 9 2 0,5-10-1 16,2-1 1-16,56-92-176 0,0 0 176 0,-65 133-176 15,-6 24 176-15,-62 133-1447 0</inkml:trace>
  <inkml:trace contextRef="#ctx0" brushRef="#br0" timeOffset="66109.5">22543 8077 785 0,'0'0'0'0,"0"0"0"0,-5 25 0 0,5-25 187 16,0 0-187-16,-21 7 188 0,-14-7-188 0,35 0 125 0,0 0-125 16,-35 7 125-16,-8 7-125 0,43-14 141 0,0 0-141 15,-41 24 142-15,-4 10-142 0,45-34 107 0,0 0-107 16,-52 48 107-16,-6 7-107 0,58-55 71 0,0 0-71 15,-63 69 72-15,-7 13-72 0,70-82 42 0,0 0-42 16,-50 72 42-16,8 2-42 0,42-74 20 0,0 0-20 0,-23 77 20 16,16 2-20-16,7-79 5 0,0 0-5 0,14 74 5 15,19-5-5-15,-33-69 33 0,0 0-33 0,51 51 34 16,17-15-34-16,-68-36 0 0,0 0 0 0,71 19 0 16,10-14 0-16,-81-5 28 0,0 0-28 0,87-7 28 15,13-15-28-15,-100 22 20 0,0 0-20 0,92-43 20 16,-1-19-20-16,-91 62 52 0,0 0-52 0,84-68 52 15,-4-13-52-15,-80 81 18 0,0 0-18 0,72-76 18 16,-4 1-18-16,-68 75 54 0,0 0-54 0,51-77 54 16,-13-4-54-16,-38 81-1 0,0 0 1 0,20-70 0 15,-15 6 0-15,-5 64 8 0,0 0-8 0,-18-55 9 0,-15 4-9 16,33 51-1-16,0 0 1 0,-42-47-1 0,-14 5 1 16,56 42 1-16,0 0-1 0,-54-28 1 0,-2 7-1 15,56 21-4-15,0 0 4 0,-66 0-4 0,-6 18 4 0,72-18 9 16,0 0-9-16,-75 27 9 0,-7 13-9 0,82-40 17 15,0 0-17-15,-70 53 17 0,2 14-17 0,68-67-15 16,0 0 15-16,-49 67-15 0,12 8 15 0,37-75-431 16,0 0 431-16,-19 57-430 0,12-11 430 0,-19 54-1156 15</inkml:trace>
  <inkml:trace contextRef="#ctx0" brushRef="#br0" timeOffset="66724.49">23934 7443 975 0,'0'0'0'0,"-14"0"0"0,-9 2 0 0,23-2 247 16,0 0-247-16,-29 9 248 0,-10-1-248 0,39-8 180 15,0 0-180-15,-38 28 181 0,-2 11-181 0,40-39 138 16,0 0-138-16,-46 52 139 0,-4 16-139 0,50-68 76 16,0 0-76-16,-72 110 77 0,-12 26-77 0,84-136 63 15,0 0-63-15,-66 139 63 0,8 8-63 16,58-147 52-16,0 0-52 0,-33 122 53 0,17-10-53 0,16-112 0 16,0 0 0-16,16 80 1 0,26-18-1 0,-42-62 43 0,0 0-43 15,59 33 43-15,22-23-43 0,-81-10 58 0,0 0-58 16,89-10 58-16,10-21-58 0,-99 31 37 0,0 0-37 15,103-62 38-15,6-24-38 0,-109 86 36 0,0 0-36 16,98-87 37-16,-2-9-37 0,-96 96 16 0,0 0-16 0,87-107 17 16,-7-4-17-16,-80 111 47 0,0 0-47 0,56-103 48 15,-21 3-48-15,-35 100-5 0,0 0 5 0,11-99-4 16,-25 4 4-16,14 95 0 0,0 0 0 0,-35-87 0 16,-23 3 0-16,58 84 1 0,0 0-1 0,-66-55 1 15,-11 19-1-15,77 36 0 0,0 0 0 0,-89-9 0 16,-13 30 0-16,102-21-2 0,0 0 2 0,-85 48-1 15,6 19 1-15,79-67-125 0,0 0 125 0,-56 60-124 16,16-2 124-16,40-58-279 0,0 0 279 0,-16 57-278 16,20-9 278-16,-15 58-1487 0</inkml:trace>
  <inkml:trace contextRef="#ctx0" brushRef="#br0" timeOffset="67223.5">25299 6988 919 0,'0'0'0'0,"-2"-10"0"0,2-5 0 0,-4 6 247 0,3-3-247 15,-1 5 247-15,0 6-247 0,2 1 155 0,-12 0-155 16,5 0 155-16,0 3-155 0,-7 6 166 0,-2-1-166 0,-13 23 167 16,-6 17-167-16,-2 0 148 0,-1 4-148 0,3-1 148 15,0 4-148-15,-2 17 97 0,0 16-97 0,6-13 98 16,-2 1-98-16,6-13 57 0,5-11-57 0,9-13 57 16,6-15-57-16,6 0 76 0,2-2-76 0,8 1 77 15,3-4-77-15,6-4 36 0,6-6-36 0,1-2 36 16,3-11-36-16,5-4 28 0,4-8-28 0,5-6 28 15,5-4-28-15,3-1 40 0,5-6-40 0,-5-1 40 16,1-2-40-16,1-16 48 0,2-15-48 0,-6 11 49 16,-5 4-49-16,-8 7 6 0,-14 15-6 0,-2-5 6 15,-3 8-6-15,-9 1 32 0,-3-1-32 0,-6-4 32 16,-7-2-32-16,-3-1-23 0,-6 1 23 0,1 2-22 0,-4 5 22 16,-7 8 18-16,-5 6-18 0,-13 5 19 0,-9 10-19 15,-7 16-5-15,-6 10 5 0,-7 14-5 0,-7 9 5 16,-2-1-50-16,-1 4 50 0,9 5-49 0,3 0 49 0,10 11-513 15,9 4 513-15,12-11-513 0,9-1 513 0,-42 64-1351 16</inkml:trace>
  <inkml:trace contextRef="#ctx0" brushRef="#br0" timeOffset="67841.78">22400 9419 371 0,'0'0'0'0,"-16"8"0"0,-12 4 0 16,28-12 333-16,0 0-333 0,-29 26 334 0,-8 8-334 0,37-34 220 16,0 0-220-16,-47 62 220 0,-11 20-220 0,58-82 104 15,0 0-104-15,-68 138 105 0,-9 40-105 0,77-178 85 16,0 0-85-16,-49 170 85 0,14 9-85 0,35-179 38 16,0 0-38-16,-7 145 38 0,23-16-38 0,-16-129 44 15,0 0-44-15,53 83 45 0,32-42-45 0,-85-41 34 16,0 0-34-16,91-7 35 0,19-45-35 0,-110 52 33 15,0 0-33-15,114-75 34 0,8-30-34 0,-122 105 38 16,0 0-38-16,115-130 39 0,-3-30-39 0,-112 160 55 16,0 0-55-16,98-151 56 0,-11-3-56 0,-87 154 3 15,0 0-3-15,51-127 3 0,-27 19-3 0,-24 108 53 16,0 0-53-16,-12-85 53 0,-33 27-53 0,45 58-17 0,0 0 17 0,-58-45-16 16,-19 20 16-16,77 25 12 0,0 0-12 0,-82 0 12 15,-14 24-12-15,96-24-24 0,0 0 24 0,-86 41-23 16,3 21 23-16,83-62 1 0,0 0-1 0,-56 65 1 15,17 10-1-15,39-75-180 0,0 0 180 0,-7 57-180 16,26-9 180-16,-6 59-1428 0</inkml:trace>
  <inkml:trace contextRef="#ctx0" brushRef="#br0" timeOffset="68241.91">24016 8851 1244 0,'0'0'0'0,"-19"8"0"0,-18 8 0 0,37-16 242 16,0 0-242-16,-40 20 243 0,-7 8-243 0,47-28 181 16,0 0-181-16,-45 39 181 0,-6 16-181 0,51-55 57 15,0 0-57-15,-58 89 58 0,-5 33-58 0,63-122 37 16,0 0-37-16,-56 119 38 0,4 8-38 0,52-127-7 15,0 0 7-15,-37 114-7 0,11-5 7 0,26-109-4 0,0 0 4 16,-2 84-3-16,20-19 3 0,-18-65 36 0,0 0-36 16,31 34 36-16,16-29-36 0,-10-15 53 0,3-19-53 15,1-2 53-15,0-12-53 0,-41 43 32 0,0 0-32 16,60-60 33-16,12-22-33 0,-72 82 2 0,0 0-2 0,64-96 2 16,-1-16-2-16,-63 112 14 0,0 0-14 15,49-110 15-15,-11-1-15 0,-38 111-10 0,0 0 10 16,21-93-10-16,-17 14 10 0,-4 79 13 0,0 0-13 0,-12-63 13 15,-15 14-13-15,27 49 39 0,0 0-39 0,-50-13 40 16,-24 28-40-16,74-15-11 0,0 0 11 0,-73 38-11 16,-6 24 11-16,23-4-81 0,13-1 81 0,11-6-80 15,13-3 80-15,-32 53-1749 0</inkml:trace>
  <inkml:trace contextRef="#ctx0" brushRef="#br0" timeOffset="68590.31">25002 8318 1435 0,'0'0'0'0,"-9"21"0"0,-7 19 0 0,0-8 206 15,-1 6-206-15,5-9 207 0,1-1-207 0,-3 1 143 0,0 2-143 16,0 8 144-16,0 4-144 0,4 5 87 0,-1 0-87 16,10-5 87-16,6-7-87 0,4-3-1 0,5-6 1 15,0-6 0-15,1-6 0 0,3-5 55 0,1-4-55 0,0-6 56 16,2-6-56-16,2-6 56 0,1-6-56 0,1-6 56 16,-2-9-56-16,-1 2-1 0,1-3 1 0,0-1-1 15,-2 1 1-15,-2 0 26 0,-2 5-26 16,-4 5 26-16,-5 3-26 0,-2 2 12 0,-10 4-12 0,2 6 13 15,-3 0-13-15,-7 3-100 0,-6-3 100 0,6 6-99 16,0 3 99-16,-13-7-1721 0</inkml:trace>
  <inkml:trace contextRef="#ctx0" brushRef="#br0" timeOffset="69904.14">16088 6836 2342 0,'0'0'0'0,"1"22"0"16,1 14 0-16,2-19 309 0,-1-5-309 0,11-10 310 0,7-9-310 15,2 10 181-15,5 6-181 0,0 3 182 16,1 5-182-16,1 9 103 0,2 3-103 0,-8-8 103 0,-6-6-103 16,3 8 11-16,-1-3-11 0,3 4 11 0,2 4-11 15,-3-4 0-15,1 0 0 0,-11-9 0 0,-6-10 0 0,1 2-156 16,-4-3 156-16,6 4-155 0,0 1 155 0,3 1-729 16,2 2 729-16,-11-3-728 0,-1-9 728 0,5 8-1096 15</inkml:trace>
  <inkml:trace contextRef="#ctx0" brushRef="#br0" timeOffset="70069.46">16456 6776 1916 0,'0'0'0'0,"-8"12"0"0,-1 3 0 0,-9-3 337 0,-3 4-337 16,6 1 337-16,-1 2-337 0,-1 8 222 0,-4 0-222 0,1 11 223 16,1 5-223-16,-2 0 177 0,0 0-177 0,9-14 178 15,7-10-178-15,-4 2-7 0,0-3 7 0,11 7-7 16,8 0 7-16,8-2-882 0,3-3 882 0,9-4-882 15,5-11 882-15,29 17-929 0</inkml:trace>
  <inkml:trace contextRef="#ctx0" brushRef="#br0" timeOffset="70248.35">16986 6717 2185 0,'0'0'0'0,"7"-5"0"0,7-3 0 16,-14 8 281-16,0 0-281 0,29-23 282 0,12-4-282 16,-41 27 185-16,0 0-185 0,43-26 185 0,6-5-185 15,-49 31-455-15,0 0 455 0,46-24-455 0,-3 0 455 16,46-27-1483-16</inkml:trace>
  <inkml:trace contextRef="#ctx0" brushRef="#br0" timeOffset="70414.55">17001 6946 2084 0,'0'0'0'0,"23"-11"0"0,12-3 0 0,-35 14 243 0,0 0-243 16,47-22 243-16,9-4-243 0,-56 26 160 16,0 0-160-16,51-22 161 0,3-2-161 0,-54 24-214 0,0 0 214 15,45-20-213-15,-3 1 213 0,46-17-1735 0</inkml:trace>
  <inkml:trace contextRef="#ctx0" brushRef="#br0" timeOffset="71258.82">17851 5509 1446 0,'0'0'0'0,"12"-9"0"0,11-1 0 0,-3 2 258 15,1-4-258-15,6 0 259 0,-1 0-259 0,0 1 166 16,4 1-166-16,-1 0 166 0,-1 1-166 0,0 0 63 16,-7 3-63-16,-3-1 64 0,-6 5-64 0,-1 2 16 15,-4 0-16-15,-7 0 17 0,0 0-17 0,0 0 8 16,-11 0-8-16,-1 0 8 0,-7 2-8 0,-4 5-10 16,-5-1 10-16,7 0-9 0,0-3 9 0,-3 2 49 0,-4 2-49 15,1-3 49-15,1 4-49 0,26-8 121 0,0 0-121 16,-33 9 122-16,-4 3-122 0,4 0 103 0,2 0-103 0,10-2 104 15,7-7-104-15,14-3 120 0,0 0-120 0,-20 14 120 16,1 5-120-16,19-19 87 0,0 0-87 0,-15 16 87 16,2-4-87-16,3 0 78 0,1 0-78 0,2 12 79 15,4 5-79-15,1 9 40 0,2-1-40 0,0-14 41 16,0-11-41-16,0 3 2 0,2-1-2 0,1 17 3 16,4 12-3-16,-3-4 15 0,1 6-15 0,-3 6 16 15,1 1-16-15,2 8 7 0,2 7-7 0,-1-11 8 16,-3 3-8-16,2 20 8 0,2 17-8 0,-1 3 8 15,-3 4-8-15,-3 16 15 0,-3 4-15 0,-1-4 15 16,1-4-15-16,-3 15 3 0,1 11-3 0,-2-7 4 16,-2-4-4-16,9-130 6 0,0 0-6 0,-8 208 7 15,-1 53-7-15,4-31 7 0,-4 3-7 0,9-43 8 0,0-27-8 16,2 13 3-16,5-1-3 0,-4-6 3 0,6 3-3 16,-4 10 2-16,-1 2-2 0,-3-14 2 0,1-13-2 15,0 7 1-15,1-1-1 0,-1-4 2 0,2 2-2 0,-8 6 15 16,-3 1-15-16,4-22 15 0,-6-17-15 0,0 11 3 15,-1 3-3-15,1-14 4 0,2-11-4 0,-2-1 0 16,0-4 0-16,2-13 1 0,2-8-1 0,2 4 2 16,-6 0-2-16,9-15 3 0,5-12-3 0,-5-69 5 15,0 0-5-15,7 72 5 0,4-2-5 0,-4-15 0 16,-6-10 0-16,6-20 1 0,-3-12-1 0,1-5 0 0,0-4 0 16,-5-4 1-16,0 0-1 0,0 0-3 0,6-11 3 15,1-1-2-15,-2-5 2 0,7-2-7 0,2-5 7 16,4-2-7-16,1-3 7 0,3 0-4 0,5-2 4 15,2-1-3-15,3-4 3 0,4-4-76 0,6-6 76 16,0 6-76-16,4 2 76 0,1 2-121 0,0 2 121 0,0 5-121 16,0 3 121-16,-1 2-173 0,-1 2 173 0,2 1-172 15,-3 2 172-15,16-3-902 0,9 0 902 0,-20 1-901 16,-8 4 901-16,46-22-678 0</inkml:trace>
  <inkml:trace contextRef="#ctx0" brushRef="#br0" timeOffset="72190.03">19523 5082 1379 0,'0'0'0'0,"8"0"0"16,6 0 0-16,-14 0 324 0,0 0-324 0,9 0 324 15,-4 3-324-15,-5-3 210 0,0 0-210 0,25-8 211 16,10-3-211-16,-35 11 145 0,0 0-145 0,49-13 146 16,10-3-146-16,-59 16 87 0,0 0-87 0,65-24 87 15,3 0-87-15,-68 24 41 0,0 0-41 0,63-24 41 16,0 0-41-16,-63 24 43 0,0 0-43 0,49-15 43 0,-8 3-43 16,-41 12 57-16,0 0-57 0,34-4 57 0,-8 4-57 15,-26 0 37-15,0 0-37 0,19 5 37 0,-7 6-37 16,-12-11 75-16,0 0-75 0,6 15 75 0,-8 14-75 0,2-29 70 15,0 0-70-15,-9 40 70 0,-5 8-70 0,14-48 22 16,0 0-22-16,-17 82 22 0,-8 26-22 16,25-108 9-16,0 0-9 0,-26 115 10 0,-2 16-10 0,28-131 10 15,0 0-10-15,-19 139 10 0,-2 8-10 0,21-147 22 16,0 0-22-16,-12 170 22 0,6 17-22 0,6-187 20 16,0 0-20-16,-5 218 20 0,2 28-20 0,3-246 9 15,0 0-9-15,5 278 10 0,7 27-10 0,-12-305 27 0,0 0-27 16,21 294 27-16,5 2-27 0,-26-296 0 0,0 0 0 15,32 296 0-15,3-3 0 0,-35-293 0 0,0 0 0 16,36 314 1-16,-4 14-1 0,-32-328 0 0,0 0 0 0,28 304 1 16,-4-11-1-16,-24-293 6 0,0 0-6 0,12 283 7 15,-10-8-7-15,-2-275 14 0,0 0-14 0,0 263 15 16,-3-15-15-16,3-248 0 0,0 0 0 0,-6 230 0 16,-1-15 0-16,7-215 1 0,0 0-1 0,-5 196 1 15,2-25-1-15,3-171 3 0,0 0-3 0,0 153 4 16,0-17-4-16,0-136-1 0,0 0 1 0,0 108 0 15,5-23 0-15,-5-85 1 0,0 0-1 0,5 64 2 16,0-25-2-16,-5-39-1 0,0 0 1 0,6 33 0 16,-3-16 0-16,-3-17-1 0,0 0 1 0,2 12-1 15,-4-8 1-15,2-4-4 0,0 0 4 0,-23-2-3 16,-13-8 3-16,36 10-1 0,0 0 1 0,-51-4 0 0,-15 1 0 16,66 3 0-16,0 0 0 0,-89 5 0 0,-21 7 0 15,110-12-98-15,0 0 98 0,-135 22-97 0,-22 13 97 0,157-35-462 16,0 0 462-16,-171 36-462 0,-18 8 462 0,-173 37-1868 15</inkml:trace>
  <inkml:trace contextRef="#ctx0" brushRef="#br0" timeOffset="73889.09">18015 6093 1569 0,'0'0'0'0,"12"-12"0"15,6-9 0-15,-3 6 271 0,3-4-271 0,-1 0 272 16,2 5-272-16,1 2 186 0,-1 0-186 0,0 5 187 16,-1 0-187-16,-3 6 87 0,1-3-87 0,-6 4 87 0,-4 0-87 15,-6 0 67-15,8 7-67 0,-8-7 68 0,0 0-68 16,0 0-2-16,-3 12 2 0,-4 12-1 0,-2 9 1 15,-1-2 20-15,-2 1-20 0,6-13 20 0,5-7-20 16,-1-3-4-16,-2-3 4 0,-1 18-3 0,-4 4 3 0,4-4 1 16,2-3-1-16,1-6 2 0,2-3-2 0,5 0-1 15,2-7 1-15,2-1 0 0,1-1 0 0,6-3 35 16,1 3-35-16,-3-3 35 0,0 0-35 0,4 6-7 16,-2-3 7-16,-2 1-6 0,-6-4 6 0,3 5-11 15,-1 2 11-15,-10-7-11 0,7 3 11 0,-7-3 25 16,6 9-25-16,-6-9 26 0,0 0-26 0,0 0 41 15,-2 8-41-15,-2-1 42 0,-3 7-42 0,-3 5 0 16,-4 1 0-16,9-4 0 0,-2-10 0 0,-2 3 51 16,-2-2-51-16,-6 7 51 0,-4 5-51 0,0-2-5 0,4-2 5 15,1-6-4-15,5-2 4 0,3-7-298 0,-1 0 298 0,9 0-298 16,-9-12 298-16,0 0-1735 0</inkml:trace>
  <inkml:trace contextRef="#ctx0" brushRef="#br0" timeOffset="74256.99">18626 5907 1916 0,'0'0'0'0,"-14"7"0"16,-10 2 0-16,3-2 292 0,-2-2-292 0,7 2 292 16,6-6-292-16,-11 10 202 0,-2-3-202 0,-1 8 202 0,3-1-202 15,0 6 95-15,-2 3-95 0,11-12 96 0,7-5-96 16,-1 5 7-16,0-4-7 0,6 13 8 0,1 6-8 15,6-5 5-15,2-1-5 0,7-12 5 0,1-2-5 16,4-11-37-16,0-4 37 0,5-5-37 0,1-2 37 0,-8 0-38 16,0-6 38-16,-7 2-37 0,2 0 37 0,-5 2-46 15,0-4 46-15,-2 3-46 0,-2-3 46 0,-3 6-1 16,-1-1 1-16,1 4 0 0,-2 5 0 0,-2 2 22 16,-1-3-22-16,3 8 22 0,0 0-22 0,0 0 66 15,0 0-66-15,0 0 67 0,0 0-67 0,0 0 90 16,5 12-90-16,-1-4 91 0,1 8-91 0,2 2 13 0,0 6-13 15,2 9 13-15,-1 7-13 0,-2-1 37 0,-5 2-37 16,3-13 38-16,-1-9-38 0,-1 1 36 0,2-1-36 16,-4-2 36-16,0 2-36 0,0 0-7 0,0 3 7 15,0-11-6-15,0-10 6 0,0-1-512 0,1 7 512 0,6 0-511 16,-2 2 511-16,8 3-1592 0</inkml:trace>
  <inkml:trace contextRef="#ctx0" brushRef="#br0" timeOffset="74541.72">18957 5869 1860 0,'0'0'0'0,"1"-15"319"0,1-9-319 0,7 9 320 16,5-1-320-16,3 9 183 0,6 6-183 0,-11-3 183 15,-3 4-183-15,0 5 88 0,-1 2-88 0,-1 0 88 16,-3 2-88-16,1 4 11 0,4 3-11 0,-7-6 11 0,-2-5-11 15,-2 4 39-15,-2 1-39 0,-6 17 39 0,-8 13-39 16,3-4-3-16,-8-3 3 0,12-9-3 0,6-12 3 0,-2 3 15 16,0-3-15-16,4 9 15 0,-3 10-15 15,6-11 57-15,6 3-57 0,2-11 57 0,10-11-57 16,5-6 80-16,3-14-80 0,4 2 80 0,3-5-80 16,2 1 39-16,1-3-39 0,1 4 40 15,0-3-40-15,1 3-174 0,2-1 174 0,-1 6-174 0,-4 3 174 0,38-16-2274 16</inkml:trace>
  <inkml:trace contextRef="#ctx0" brushRef="#br0" timeOffset="75790.64">18259 7212 2342 0,'0'0'0'0,"-5"8"0"15,-2 4 0-15,7-12 332 0,-9 7-332 0,9-7 332 16,0 0-332-16,0 0 203 0,0 0-203 0,-7 17 203 15,-3 14-203-15,1 0 76 0,-5 7-76 0,6 5 76 16,-1 5-76-16,0-5 38 0,2-4-38 0,2-10 39 0,5-6-39 16,2-6 1-16,1-2-1 0,-1-3 1 0,3-3-1 15,4 1-1-15,1-5 1 0,6-1 0 0,7-4 0 16,-2-6 19-16,-2 0-19 0,2-6 20 0,-2 0-20 0,-1-9 0 16,-4-5 0-16,0-1 1 0,-2-6-1 0,0 9 4 15,-3 0-4-15,1 4 4 0,-1-3-4 0,-4 6-5 16,0 2 5-16,-3 6-5 0,2 6 5 0,-4 3-10 15,0 0 10-15,0 0-9 0,0 0 9 0,0 0 1 16,3 15-1-16,-3 9 1 0,0 12-1 0,-3-3 23 16,-1 1-23-16,4-8 24 0,0-7-24 0,0 0 33 0,-2-2-33 15,2 2 33-15,-3-4-33 0,3 0 13 0,0 3-13 16,0-12 13-16,0 0-13 0,0-6-86 0,0 0 86 16,0 0-86-16,0 0 86 0,0 0-500 0,7 3 500 0,7-3-500 15,3-3 500-15,13 3-1788 0</inkml:trace>
  <inkml:trace contextRef="#ctx0" brushRef="#br0" timeOffset="76223.67">18633 7268 2230 0,'0'0'0'0,"0"0"0"16,-12 10 0-16,-2-10 359 0,2-1-359 0,-4-4 359 15,2-2-359-15,-2-2 170 0,2 1-170 0,4-4 170 16,3 0-170-16,0 0 93 0,5-4-93 0,7-5 93 15,4 3-93-15,3-6-3 0,2 0 3 0,2 1-2 0,2 1 2 16,-4 3 1-16,3-3-1 0,-1 8 1 0,0 2-1 16,1 2-4-16,0 5 4 0,-3 1-3 0,-1 4 3 15,-1 4 0-15,2-1 0 0,-5 6 0 0,-6-4 0 16,2 8-6-16,1 8 6 0,-3 0-6 0,-3 6 6 16,0 1-56-16,-5 1 56 0,3-7-56 0,0-7 56 0,-3 6-1 15,-4-2 1-15,-3 10-1 0,-7 5 1 0,1 3 3 16,1-1-3-16,7-18 4 0,3-6-4 0,1 2 66 15,1 2-66-15,2 4 66 0,-1 15-66 0,4-11 7 16,4 0-7-16,-4-9 8 0,1-3-8 0,5-3 51 16,2-6-51-16,6-3 52 0,5-3-52 0,-1-6 8 15,1-3-8-15,-1 0 9 0,-1-7-9 0,1-1 0 0,-3-3 0 16,-1 6 1-16,-5-2-1 0,0 2-29 0,-1-2 29 16,-2 5-29-16,-3 4 29 0,1-2-44 0,-1-3 44 15,-3 1-43-15,-3 0 43 0,-3 6-18 0,-2-4 18 0,-1 5-18 16,-1 2 18-16,-4-1 0 0,-2 5 0 0,5 1 0 15,-1 0 0-15,-2 7-8 0,2-2 8 0,-2 5-8 16,2 2 8-16,-1 0-436 0,-1 4 436 0,11-8-435 16,-1-1 435-16,-1 10-1740 0</inkml:trace>
  <inkml:trace contextRef="#ctx0" brushRef="#br0" timeOffset="76555.99">19065 7045 2219 0,'0'0'0'0,"-4"-12"0"0,-1-3 0 15,3-3 257-15,4 3-257 0,2 0 257 0,4-1-257 16,1 4 231-16,3-5-231 0,4 3 232 0,3 2-232 16,2 4 34-16,4-4-34 0,-6 5 35 0,-2 2-35 0,1 5 33 15,-4 3-33-15,-5-1 33 0,-2 5-33 0,1 1-11 16,-2 8 11-16,-3 11-11 0,-1 9 11 0,-7 4-10 15,-6 2 10-15,2-5-10 0,1-5 10 0,-12 1 0 16,-2-2 0-16,6-9 0 0,7-8 0 0,-3 5-14 16,1-1 14-16,3 0-13 0,1-6 13 0,0 3 50 15,3 1-50-15,4-8 51 0,2-1-51 0,7-2 83 16,6-1-83-16,3-4 84 0,6-9-84 0,4-1 9 0,0-4-9 16,4 0 9-16,-3 0-9 0,6 2 49 0,-1 0-49 15,1 0 50-15,-1 2-50 0,-2-2-107 0,1 0 107 0,-3 5-107 16,-4 6 107-16,32-11-2488 0</inkml:trace>
  <inkml:trace contextRef="#ctx0" brushRef="#br0" timeOffset="77319.91">18427 8351 2566 0,'0'0'0'0,"0"0"0"0,0 0 0 0,0 0 305 0,0 0-305 16,0 0 306-16,0 0-306 0,0 0 175 0,0 0-175 15,0 0 175-15,0 0-175 0,0 0 75 0,0 0-75 16,0 0 75-16,2 19-75 0,-2-19-495 0,0 0 495 15,9 24-495-15,6 9 495 0,6 23-1832 0</inkml:trace>
  <inkml:trace contextRef="#ctx0" brushRef="#br0" timeOffset="77485.11">18462 9120 2431 0,'0'0'0'0,"5"-7"0"15,4-10 0-15,-9 17 291 0,0 0-291 0,7-7 292 16,-7 0-292-16,0 7 137 0,0 0-137 0,0 0 137 16,4-8-137-16,-4 8-171 0,0 0 171 0,0 0-170 0,7-2 170 15,0 0-2108-15</inkml:trace>
  <inkml:trace contextRef="#ctx0" brushRef="#br0" timeOffset="77634.99">18492 9434 2185 0,'0'0'0'0,"0"-15"0"0,2-16 0 0,-2 17 237 15,0 7-237-15,0 7 237 0,7 12-237 0,-6-2 180 16,3 1-180-16,-1-4 181 0,-1-4-181 0,5 9-2251 16</inkml:trace>
  <inkml:trace contextRef="#ctx0" brushRef="#br0" timeOffset="77799.12">18632 9885 2375 0,'0'0'0'0,"0"-17"0"16,0-12 0-16,0 17 302 0,0 9-302 0,0 3 302 15,1 20-302-15,1-9 53 0,2-3-53 0,-1-1 53 16,1 2-53-16,3 3-2267 0</inkml:trace>
  <inkml:trace contextRef="#ctx0" brushRef="#br0" timeOffset="79089.56">29848 11423 942 0,'0'0'0'15,"-26"16"0"-15,-16 11 0 0,42-27 254 0,0 0-254 0,-59 48 255 16,-18 21-255-16,77-69 164 0,0 0-164 0,-61 94 164 16,5 28-164-16,56-122 96 0,0 0-96 0,-30 124 96 15,21 3-96-15,9-127 106 0,0 0-106 0,25 120 106 16,29-2-106-16,-54-118 76 0,0 0-76 0,94 89 76 15,39-23-76-15,-133-66 63 0,0 0-63 0,157 44 63 16,30-22-63-16,-187-22 38 0,0 0-38 0,198 0 38 16,15-22-38-16,-213 22 102 0,0 0-102 0,182-44 103 15,-15-22-103-15,-167 66 86 0,0 0-86 0,126-65 86 16,-35-7-86-16,-91 72 44 0,0 0-44 0,37-81 44 0,-44-8-44 16,7 89 41-16,0 0-41 0,-48-96 41 15,-42-7-41-15,90 103 25 0,0 0-25 0,-117-86 26 0,-34 14-26 16,29 21-9-16,5 16 9 0,12 13-9 0,9 5 9 15,3 7-33-15,6 8 33 0,5 7-32 0,7 4 32 0,-4 3-293 16,-1 3 293-16,6 1-293 0,3 4 293 0,-74 18-1717 16</inkml:trace>
  <inkml:trace contextRef="#ctx1" brushRef="#br0">23246 14537 0,'0'0'0,"0"0"15</inkml:trace>
  <inkml:trace contextRef="#ctx0" brushRef="#br0" timeOffset="79988.41">18715 11155 1737 0,'0'0'0'0,"-5"9"0"15,-2 6 0-15,7-15 329 0,0 0-329 0,-12 9 329 16,-7-4-329-16,19-5 285 0,0 0-285 0,-32 19 285 16,-8 2-285-16,40-21 143 0,0 0-143 0,-42 37 143 15,-7 10-143-15,49-47 48 0,0 0-48 0,-40 58 49 0,7 11-49 16,33-69 33-16,0 0-33 0,-25 77 34 0,11 7-34 15,14-84 47-15,0 0-47 0,6 57 47 0,15-18-47 16,-21-39 1-16,0 0-1 0,31 28 1 0,15-13-1 16,-46-15 38-16,0 0-38 0,40 5 39 0,3-10-39 15,-43 5-7-15,0 0 7 0,39-15-6 0,-2-6 6 0,-37 21-31 16,0 0 31-16,26-17-31 0,-11-2 31 0,-15 19 14 16,0 0-14-16,4-19 15 0,-11-1-15 15,7 20-6-15,0 0 6 0,-18-13-6 0,-9 3 6 0,27 10-33 16,0 0 33-16,-35 0-33 0,-9 10 33 0,44-10 15 15,0 0-15-15,-35 13 15 0,2 7-15 0,33-20-1 16,0 0 1-16,-21 19 0 0,10 0 0 0,11-19-271 0,0 0 271 16,11 8-271-16,15-8 271 0,11 9-2086 0</inkml:trace>
  <inkml:trace contextRef="#ctx0" brushRef="#br0" timeOffset="80323.5">18984 11137 2163 0,'0'0'0'0,"-15"15"0"16,-13 11 0-16,28-26 363 0,0 0-363 0,-5 10 363 16,5-8-363-16,0-2 207 0,0 0-207 0,0 15 207 15,0 6-207-15,0-21 150 0,0 0-150 0,-4 29 151 16,1 7-151-16,3-36 5 0,0 0-5 0,-6 39 6 16,1 4-6-16,5-43 21 0,0 0-21 0,2 38 21 15,5-4-21-15,-7-34 13 0,0 0-13 0,10 21 14 0,10-9-14 16,-20-12 8-16,0 0-8 0,20-9 8 0,8-13-8 15,-28 22 9-15,0 0-9 0,25-20 10 0,-2-11-10 16,-23 31-10-16,0 0 10 0,19-23-9 0,-5 3 9 16,-14 20-18-16,0 0 18 0,14-12-18 0,-2 7 18 0,-12 5 3 15,0 0-3-15,7 6 4 0,0 10-4 0,-7-16 19 16,0 0-19-16,7 26 20 0,-7 8-20 0,0-34 25 16,0 0-25-16,3 36 26 0,3 3-26 0,-6-39 8 15,0 0-8-15,8 30 8 0,1-3-8 0,-9-27-3 16,0 0 3-16,12 19-3 0,6-7 3 0,-18-12-284 15,0 0 284-15,17 0-283 0,1-12 283 0,17 2-2273 16</inkml:trace>
  <inkml:trace contextRef="#ctx0" brushRef="#br0" timeOffset="80572.12">19344 11143 2353 0,'0'0'0'0,"13"-1"0"16,13-3 0-16,-26 4 311 0,0 0-311 0,26-10 311 15,7-6-311-15,-33 16 210 0,0 0-210 0,37-20 210 16,5 1-210-16,-42 19 98 0,0 0-98 0,38-12 98 16,4 2-98-16,-42 10 32 0,0 0-32 0,35 3 32 15,-3 7-32-15,-32-10 35 0,0 0-35 0,17 21 36 16,-8 6-36-16,-9-27 48 0,0 0-48 0,-2 37 49 16,-10 4-49-16,12-41 19 0,0 0-19 0,-16 46 20 15,-7-1-20-15,23-45-5 0,0 0 5 0,-17 48-5 16,-4 2 5-16,21-50-832 0,0 0 832 0,-11 37-832 15,6-4 832-15,-10 39-1373 0</inkml:trace>
  <inkml:trace contextRef="#ctx0" brushRef="#br0" timeOffset="81588.16">18883 11212 1804 0,'0'0'0'0,"0"0"0"0,18 5 0 16,-18-5 358-16,0 0-358 0,8 7 359 0,1 0-359 0,-9-7 272 16,0 0-272-16,12 8 273 0,6-2-273 0,-18-6 99 15,0 0-99-15,23 3 99 0,4-6-99 0,-27 3 76 16,0 0-76-16,32-6 77 0,-2-7-77 0,-30 13-1 15,0 0 1-15,36-14-1 0,3-7 1 0,-39 21 0 16,0 0 0-16,36-15 0 0,1-6 0 0,-37 21 6 16,0 0-6-16,26-6 7 0,-5 7-7 0,-21-1 77 0,0 0-77 15,7 16 78-15,-10 9-78 0,3-25 39 0,0 0-39 16,-14 42 39-16,-7 14-39 0,21-56 49 0,0 0-49 16,-30 65 49-16,-3 11-49 0,33-76 22 0,0 0-22 0,-37 88 22 15,-5 8-22-15,42-96 5 0,0 0-5 16,-22 73 6-16,9-9-6 0,13-64 0 0,0 0 0 0,2 36 0 15,12-24 0-15,-14-12-343 0,0 0 343 0,28-3-342 16,14-21 342-16,28-7-2202 0</inkml:trace>
  <inkml:trace contextRef="#ctx0" brushRef="#br0" timeOffset="81938.3">19592 10771 2375 0,'0'0'0'0,"-1"10"0"15,-4 9 0-15,5-19 330 0,0 0-330 0,-9 31 330 16,-7 5-330-16,16-36 227 0,0 0-227 0,-16 52 227 0,-3 11-227 16,19-63 126-16,0 0-126 0,-21 64 126 0,-2 2-126 15,23-66 16-15,0 0-16 0,-17 64 17 0,3-1-17 16,14-63 19-16,0 0-19 0,-4 50 20 0,6-5-20 16,-2-45 8-16,0 0-8 0,18 29 8 0,10-13-8 15,-28-16 24-15,0 0-24 0,36 0 25 0,12-13-25 0,-48 13-2 16,0 0 2-16,47-24-2 0,2-10 2 0,-49 34 0 15,0 0 0-15,40-29 1 0,-7-2-1 0,-33 31-1 16,0 0 1-16,26-22-1 0,-8 5 1 0,-18 17-2 16,0 0 2-16,8-7-1 0,-6 7 1 0,-2 0 32 15,0 0-32-15,-5 13 33 0,-9 13-33 0,14-26 36 16,0 0-36-16,-14 40 36 0,-2 13-36 0,16-53 1 0,0 0-1 16,-15 58 1-16,4 7-1 0,11-65 3 0,0 0-3 15,-9 61 4-15,4-3-4 0,5-58-535 0,0 0 535 0,2 46-535 16,3-10 535-16,4 47-2016 0</inkml:trace>
  <inkml:trace contextRef="#ctx0" brushRef="#br0" timeOffset="101651.95">21565 7299 1793 0,'0'0'0'0,"0"0"0"0,9-9 0 0,-9 9 379 16,0 0-379-16,0 0 380 0,0 0-380 0,0 0 265 15,0 0-265-15,0 9 266 0,-5 3-266 0,5-12 150 16,0 0-150-16,-4 31 150 0,-1 14-150 0,5-45 36 0,0 0-36 15,-4 42 37-15,1 12-37 0,3-54 57 0,0 0-57 16,3 46 58-16,-1-5-58 0,-2-41 27 0,0 0-27 16,12 35 27-16,6-6-27 0,-18-29 17 0,0 0-17 15,29 13 17-15,10-13-17 0,-39 0 31 0,0 0-31 0,47-25 31 16,4-23-31-16,-51 48 1 0,0 0-1 0,85-72 2 16,24-23-2-16,-109 95 2 0,0 0-2 0,110-99 2 15,5-9-2-15,-115 108 11 0,0 0-11 0,101-91 11 16,-6 6-11-16,-95 85 3 0,0 0-3 0,71-65 4 15,-18 15-4-15,-53 50 30 0,0 0-30 0,36-30 30 16,-22 11-30-16,-14 19 1 0,0 0-1 0,7-12 2 16,-12 10-2-16,5 2 5 0,0 0-5 0,-10 2 6 15,-10 5-6-15,20-7-9 0,0 0 9 0,-17 6-9 16,-4 3 9-16,21-9-249 0,0 0 249 0,-17 9-248 16,1-1 248-16,-17 11-2365 0</inkml:trace>
  <inkml:trace contextRef="#ctx0" brushRef="#br0" timeOffset="102496.63">26043 1517 2241 0,'0'0'0'0,"0"0"282"0,0 0-282 0,0 0 282 16,0 0-282-16,0 0 227 0,0 0-227 0,0 0 227 16,21 16-227-16,-21-16 131 0,0 0-131 0,14 24 131 15,2 8-131-15,-16-32 12 0,0 0-12 0,15 43 12 16,-1 17-12-16,-14-60 50 0,0 0-50 0,11 52 51 0,-2-1-51 15,-9-51 0-15,0 0 0 0,7 46 0 0,-4-8 0 16,-3-38 16-16,0 0-16 0,4 35 17 0,-4-11-17 16,0-24-167-16,0 0 167 0,1 15-167 0,-1-10 167 0,0-5-887 15,0 0 887-15,7-3-887 0,7-11 887 0,4-5-897 16</inkml:trace>
  <inkml:trace contextRef="#ctx0" brushRef="#br0" timeOffset="102802.46">26567 1366 1748 0,'0'0'0'0,"0"0"419"0,0 0-419 16,-10 5 420-16,-8 6-420 0,18-11 216 0,0 0-216 15,-14 8 216-15,-2 1-216 0,16-9 114 0,0 0-114 16,-15 10 115-16,-3 2-115 0,18-12 59 0,0 0-59 0,-12 9 60 16,3-1-60-16,9-8-8 0,0 0 8 0,-5 19-8 15,3 5 8-15,2-24 42 0,0 0-42 0,14 21 43 16,11 1-43-16,-25-22 0 0,0 0 0 0,31 17 0 15,9-1 0-15,-40-16 9 0,0 0-9 0,37 12 10 16,0 3-10-16,-37-15-31 0,0 0 31 0,31 12-31 16,-5 4 31-16,-26-16 6 0,0 0-6 0,20 13 6 15,-12 3-6-15,-8-16 63 0,0 0-63 0,-8 36 64 16,-15 14-64-16,23-50 34 0,0 0-34 0,-28 41 35 16,-9-2-35-16,37-39-53 0,0 0 53 0,-33 34-53 15,-5-8 53-15,38-26-410 0,0 0 410 0,-34 23-410 16,5-11 410-16,-34 20-1844 0</inkml:trace>
  <inkml:trace contextRef="#ctx0" brushRef="#br0" timeOffset="102977.79">26436 1260 2129 0,'0'0'0'0,"0"0"343"15,0 0-343-15,16-9 343 0,8-3-343 0,-24 12 223 16,0 0-223-16,33-12 223 0,9-7-223 0,-42 19 85 15,0 0-85-15,44-17 85 0,1-2-85 0,-45 19 26 16,0 0-26-16,41-15 26 0,-6-2-26 0,-35 17-177 0,0 0 177 16,28-7-177-16,-6 2 177 0,29-11-2243 0</inkml:trace>
  <inkml:trace contextRef="#ctx0" brushRef="#br0" timeOffset="103320.24">27011 1358 2174 0,'-11'-16'0'0,"-4"-3"386"0,-8-10-386 0,7 50 387 15,2 23-387-15,2-4 212 0,3 6-212 0,2-13 213 16,6-9-213-16,-5 0 126 0,1-2-126 0,2 4 127 16,-1 1-127-16,6 4 13 0,1 0-13 0,4-5 13 15,2-4-13-15,5-1 27 0,2-2-27 0,1-11 27 16,4-4-27-16,2-8 28 0,1-8-28 0,-3 0 28 0,-1-3-28 15,-1-6-5-15,-2-1 5 0,-1 1-5 16,-4 1 5-16,-1-4-20 0,-3 5 20 0,-2-2-20 0,-5 6 20 16,-2-1 0-16,-5-1 0 0,-1 2 0 0,-5-1 0 0,0 1-5 15,-2-3 5-15,-2 8-4 0,1 2 4 0,-3 4-49 16,-3-1 49-16,5 5-49 0,4 5 49 0,-2 2 11 16,-2-2-11-16,4 2 11 0,3 2-11 15,1-2-133-15,-1 1 133 0,4 4-132 0,5 0 132 0,1 0-432 16,3 0 432-16,6 0-432 0,4-3 432 0,11 13-1705 15</inkml:trace>
  <inkml:trace contextRef="#ctx0" brushRef="#br0" timeOffset="103488.52">27317 1239 1793 0,'0'0'0'0,"8"0"407"0,5 4-407 0,-1 4 408 15,0 1-408-15,4 1 249 0,1 4-249 0,2 1 249 16,1 9-249-16,-1-5 98 0,0 2-98 0,-1-2 99 15,-1 1-99-15,2-4 75 0,0-4-75 0,1 0 76 16,-1 0-76-16,0-4-92 0,0-4 92 0,-1 3-91 16,-1-2 91-16,-3-5-398 0,-1 0 398 0,0-4-397 15,1 3 397-15,9-3-1698 0</inkml:trace>
  <inkml:trace contextRef="#ctx0" brushRef="#br0" timeOffset="103626.13">27654 1256 1446 0,'3'11'0'0,"3"13"398"0,-1 8-398 0,-21-4 399 16,-14-1-399-16,2 1 218 0,-1-4-218 0,6-4 219 16,6-4-219-16,3 3 144 0,0-2-144 0,3-2 144 0,2-3-144 15,6 0 21-15,1 4-21 0,4-4 21 0,3 0-21 0,2 12-2203 16</inkml:trace>
  <inkml:trace contextRef="#ctx0" brushRef="#br0" timeOffset="103832.17">28024 1136 2039 0,'0'0'0'0,"-3"12"356"0,-4 12-356 16,1-5 356-16,1-2-356 0,5 6 176 0,4 2-176 0,-1 3 177 16,2 3-177-16,1 1 131 0,-1-1-131 15,-2-3 132-15,-1-4-132 0,2 0 70 0,-3-5-70 0,3-2 70 16,-4-5-70-16,3 0-101 0,1-2 101 0,-1-5-101 15,1-1 101-15,-4-4-536 0,0 0 536 0,0 0-536 16,16 0 536-16,-1-4-1481 0</inkml:trace>
  <inkml:trace contextRef="#ctx0" brushRef="#br0" timeOffset="104119.19">28407 1076 1905 0,'0'0'0'0,"-11"0"352"0,-8-7-352 0,5 7 353 15,-2 0-353-15,2 0 208 0,0 7-208 0,2-4 209 0,2 3-209 16,1 1 80-16,0 1-80 0,2 1 81 0,0-2-81 16,4 5 42-16,3 0-42 0,2 0 42 0,3 0-42 15,5 0 27-15,4 3-27 0,4-3 27 0,3 0-27 0,1-3 22 16,5-2-22-16,-3 1 22 0,2 1-22 0,-3-1 29 16,-6 3-29-16,3 1 29 0,-1 0-29 0,-3 0 0 15,-4 3 0-15,0-3 1 0,-1 0-1 0,-4 0-16 16,-6 0 16-16,1 0-15 0,-4 0 15 0,1 0-47 15,-5-3 47-15,1 1-46 0,0-1 46 0,-7 3 33 16,-2-4-33-16,0-1 34 0,0 2-34 0,-2-2 12 16,0-2-12-16,2 2 12 0,-3-2-12 0,1-5-276 0,-1 0 276 15,-1 0-276-15,-1-4 276 0,-18 3-2004 16</inkml:trace>
  <inkml:trace contextRef="#ctx0" brushRef="#br0" timeOffset="104283.45">28326 1079 1748 0,'7'0'0'0,"13"-10"358"0,9-2-358 0,-2 0 358 16,-1 4-358-16,-2 1 230 0,-5-2-230 0,1 1 231 15,-3 1-231-15,-3-2 106 0,-2 6-106 0,-1-2 107 16,-2 5-107-16,-2 0 1 0,0 1-1 0,-7-1 2 16,10 4-2-16,-10-4-658 0,0 0 658 0,0 0-658 15,5 15 658-15,1 1-1145 0</inkml:trace>
  <inkml:trace contextRef="#ctx0" brushRef="#br0" timeOffset="104570">28922 1064 2107 0,'0'0'0'0,"-10"0"368"16,-9 2-368-16,19-2 368 0,0 0-368 0,0 0 194 15,-11 10-194-15,9-5 194 0,2 7-194 0,-3 0 137 16,-4 7-137-16,9 0 137 0,5 2-137 0,0-1 3 15,1 8-3-15,8-8 4 0,5 3-4 0,-2-3 45 16,-1-1-45-16,4-2 45 0,3-1-45 0,-1-4 29 16,3-9-29-16,-3 1 29 0,-1-3-29 0,-4-6 1 15,-5-10-1-15,3-1 1 0,1-1-1 0,-8-2 58 0,-6-5-58 16,3 4 59-16,2 1-59 0,-6-5-24 0,-5 0 24 16,-1 5-23-16,-2-2 23 0,-6 2 4 0,-3 2-4 15,0 5 4-15,-3 2-4 0,-10 1-2 0,-6-3 2 0,7 7-2 16,2 2 2-16,-4 6-161 0,0-1 161 0,0 1-161 15,0 4 161-15,-28 2-2461 0</inkml:trace>
  <inkml:trace contextRef="#ctx0" brushRef="#br0" timeOffset="106684.97">29487 1052 1647 0,'0'0'0'0,"0"0"353"0,-6-12-353 0,6 12 353 15,-7-3-353-15,7 3 230 0,0 0-230 0,0 0 230 16,0 0-230-16,0 0 155 0,13 3-155 0,-3 2 155 16,2 4-155-16,6 1 64 0,3-1-64 0,1-1 65 15,1 4-65-15,0-1 42 0,3 2-42 0,0-1 42 16,-1 2-42-16,1-5 27 0,0 3-27 0,-1-4 27 0,-3-1-27 16,-1 2 39-16,-1-1-39 0,-3-4 40 0,0-1-40 15,-3 0-186-15,-1-6 186 0,-5 3-186 0,-2 0 186 16,-6 0-597-16,5-7 597 0,-5 7-596 0,0-8 596 15,0-1-1219-15</inkml:trace>
  <inkml:trace contextRef="#ctx0" brushRef="#br0" timeOffset="106864.98">29843 970 1737 0,'0'0'0'0,"-9"12"362"15,-5 8-362-15,4-1 363 0,-1-3-363 0,-4-1 247 0,-3-1-247 16,8-4 248-16,3-5-248 0,-9 6 149 0,-5-3-149 15,-5 9 150-15,-6 6-150 0,3 1 75 0,-1 8-75 0,7-9 75 16,6-6-75-16,3 10 0 0,5 1 0 16,6-4 1-16,3-4-1 0,10-1-613 0,9-3 613 0,2-11-612 15,5-9 612-15,20 8-1424 0</inkml:trace>
  <inkml:trace contextRef="#ctx0" brushRef="#br0" timeOffset="107384.98">30407 946 1636 0,'0'0'0'0,"-5"-9"307"0,-4-6-307 0,6 6 307 0,1-1-307 15,0 1 225-15,-1 1-225 0,5 1 225 0,3 2-225 16,-3-6 144-16,-2 3-144 0,3-1 144 0,2 2-144 0,1-5 100 15,-3 0-100-15,4 4 100 0,4-4-100 0,-3 3 55 16,3-1-55-16,1-2 56 0,4 3-56 0,-2 1 2 16,-2 1-2-16,4-2 2 0,1 2-2 0,-3 2 46 15,0-2-46-15,5 2 46 0,4 2-46 0,-13 3-7 16,-4 0 7-16,8 3-6 0,5 2 6 0,-12 6-20 16,-9-3 20-16,6 4-20 0,-3-3 20 0,-6 10-1 15,-4 1 1-15,2-4 0 0,0 2 0 0,-7-4 7 16,-6-3-7-16,4 9 8 0,2 8-8 0,-2-1-3 0,0 0 3 15,1-6-3-15,1 0 3 0,1-6 2 0,1-3-2 16,3 0 3-16,1 0-3 0,-1-5 12 0,-1-5-12 16,10-2 12-16,0 0-12 0,0 0 38 0,6 0-38 0,1 0 39 15,4 0-39-15,-11 0 2 0,0 0-2 0,17-2 3 16,6-1-3-16,-23 3-16 0,0 0 16 16,30 0-15-16,5-4 15 0,-35 4 3 0,0 0-3 0,35 0 4 15,1 4-4-15,-36-4 1 0,0 0-1 0,30 5 2 16,-4 5-2-16,-26-10-50 0,0 0 50 0,16 9-50 15,-7 3 50-15,-9-12 10 0,0 0-10 0,2 12 10 16,-8-4-10-16,6-8 39 0,0 0-39 0,-28 23 40 16,-15 1-40-16,43-24-44 0,0 0 44 0,-39 24-43 15,-1-4 43-15,-39 27-2444 0</inkml:trace>
  <inkml:trace contextRef="#ctx0" brushRef="#br0" timeOffset="111535.17">26929 2767 763 0,'0'0'0'0,"0"0"0"16,-9-12 0-16,9 12 246 0,-9-4-246 0,9 4 247 0,-5-12-247 15,3 5 187-15,2-1-187 0,0-1 187 16,2-1-187-16,-2 10 138 0,7-5-138 0,-3-4 138 0,1-3-138 16,2-3 158-16,0-4-158 0,1 2 159 0,3-2-159 15,1 3 81-15,4-1-81 0,1 5 82 0,1-3-82 16,-1 6 102-16,-1 2-102 0,3 4 103 0,0-2-103 0,1 5 52 15,1 5-52-15,-4 2 52 0,-3 1-52 0,0 8 18 16,-2 8-18-16,-3-4 18 0,-2 4-18 0,-3 7 13 16,-4 2-13-16,0-6 14 0,-2-3-14 0,-3 0 15 15,-6-1-15-15,6-8 16 0,3-3-16 0,-10 5 1 16,-4-1-1-16,13-10 1 0,4-6-1 0,-1 0 22 0,-8 9-22 16,-15 8 23-16,-10 11-23 0,7-6 21 0,-1 2-21 15,6-10 21-15,2-4-21 0,5-5 9 0,4-5-9 16,10 0 9-16,-6-8-9 0,8-1 1 0,2-3-1 15,3 2 2-15,0-2-2 0,3 0-8 0,2 0 8 0,6 0-7 16,3 0 7-16,-2 3 3 0,-1 1-3 0,2 1 3 16,5 1-3-16,-2 3-31 0,-1 0 31 0,1 3-31 15,0 3 31-15,-2 0 0 0,0 3 0 0,-2 1 1 16,-2-2-1-16,1-2 5 0,-1 6-5 0,-1-2 5 16,-2 1-5-16,2-4-137 0,-2 1 137 0,1-2-136 15,-1-3 136-15,16 4-1831 0</inkml:trace>
  <inkml:trace contextRef="#ctx0" brushRef="#br0" timeOffset="111844">27799 2413 1782 0,'0'0'0'0,"-16"9"266"0,-10 3-266 0,10 0 267 0,2-4-267 0,-2 4 162 16,1-2-162-16,4 3 162 0,4-1-162 15,-1 5 88-15,1 2-88 0,3-2 89 0,4 5-89 0,4-5 25 16,3 2-25-16,3-7 26 0,6-3-26 0,1-2 13 16,2-2-13-16,1-2 14 0,1 1-14 0,0 4-1 15,-2 4 1-15,0-3 0 0,-2-2 0 0,1-2 108 16,-1 2-108-16,-3 1 108 0,-1 4-108 0,-5 0 78 16,-1 4-78-16,-7-4 79 0,-3-4-79 0,-2 3 0 0,-4 1 0 15,2 0 1-15,-2-4-1 0,-1 1 43 0,-4 1-43 16,1-1 43-16,0-1-43 0,-3-1-44 0,-3 2 44 15,3-2-43-15,2-2 43 0,-4-2-317 0,-3 1 317 0,2-8-316 16,2 1 316-16,-22-2-1836 0</inkml:trace>
  <inkml:trace contextRef="#ctx0" brushRef="#br0" timeOffset="112043.73">27629 2458 1457 0,'0'0'0'0,"2"-7"388"0,2-5-388 0,1 7 389 15,2-4-389-15,2 2 273 0,-1 2-273 0,8-5 273 16,5 1-273-16,-21 9 149 0,0 0-149 0,31-15 150 16,11-1-150-16,-42 16 43 0,0 0-43 0,46-20 43 15,4-4-43-15,-50 24 30 0,0 0-30 0,44-24 30 16,-2 0-30-16,-42 24-1 0,0 0 1 0,32-12 0 16,-10 5 0-16,-22 7-233 0,0 0 233 0,16 0-232 0,-9 3 232 15,-7-3-610-15,0 0 610 0,0 0-609 0,3 9 609 0,1-1-943 16</inkml:trace>
  <inkml:trace contextRef="#ctx0" brushRef="#br0" timeOffset="113052.17">28197 2394 1748 0,'0'0'0'0,"0"0"319"0,0 0-319 0,0 0 319 16,0 0-319-16,0 0 238 0,0 0-238 0,0 0 239 15,-7 9-239-15,7-9 149 0,0 0-149 0,-14 27 150 16,-8 16-150-16,22-43 50 0,0 0-50 0,-16 48 51 0,2 9-51 16,14-57 56-16,0 0-56 0,-5 50 56 0,5-6-56 15,0-44 48-15,0 0-48 0,14 36 48 0,8-8-48 16,-22-28 42-16,0 0-42 0,28 12 42 0,5-9-42 15,-5-10-1-15,0-5 1 0,-5-3 0 0,-2-6 0 16,-21 21 25-16,0 0-25 0,17-32 26 0,-1-4-26 0,-16 36-6 16,0 0 6-16,7-40-6 0,-5 1 6 0,-2 39 17 15,0 0-17-15,-5-35 17 0,-6 3-17 0,11 32-22 16,0 0 22-16,-12-24-22 0,-4 5 22 0,16 19-14 16,0 0 14-16,-15-12-13 0,-1 3 13 0,16 9 7 15,0 0-7-15,-14-5 7 0,2 5-7 0,5 0-27 16,1 0 27-16,6 0-27 0,0 0 27 0,0 0 6 0,0 0-6 15,0 0 7-15,11-7-7 0,-2 4-2 0,3-2 2 16,0-2-1-16,2-2 1 0,2 2 1 0,-1-1-1 16,-1 3 2-16,-1-2-2 0,1 1-6 0,-2 3 6 0,2 0-5 15,-2-1 5-15,-1-1 23 0,-4 2-23 16,1-1 24-16,1-1-24 0,-2 5-10 0,-3 0 10 0,-4 0-9 16,8 0 9-16,-8 0-23 0,5 2 23 0,-5-2-22 15,0 0 22-15,0 0 11 0,9 7-11 0,-9-7 11 16,7 5-11-16,-7-5-28 0,9 7 28 0,-9-7-28 15,9 3 28-15,-9-3 22 0,12 3-22 0,-12-3 22 16,10 0-22-16,-10 0-37 0,9 0 37 0,-9 0-37 16,12 2 37-16,-5-2 43 0,0-2-43 0,0 2 43 15,-1-3-43-15,-6 3-38 0,8-3 38 0,-8 3-38 16,7-4 38-16,-7 4 3 0,0 0-3 0,0 0 4 16,9 4-4-16,-9-4 2 0,11 3-2 0,-11-3 2 0,10 3-2 15,-10-3-16-15,7 6 16 0,-7-6-15 0,0 0 15 16,0 0 0-16,3 7 0 0,-3-7 0 0,4 8 0 15,-4-3-2-15,0 2 2 0,0 2-1 0,0-2 1 0,0 1-2 16,-2-1 2-16,0 2-2 0,1-1 2 16,-3 4 8-16,1 0-8 0,1 0 9 0,0 0-9 0,2 4 0 15,2-4 0-15,0 0 0 0,1 0 0 0,2 3-13 16,2 1 13-16,2-4-13 0,0-4 13 0,1 1 44 16,1 1-44-16,1-7 44 0,2-3-44 0,2 2 0 15,0 2 0-15,3-10 0 0,0 0 0 0,0-3 10 16,0-3-10-16,1 0 11 0,1-3-11 0,-4 3 19 15,1 0-19-15,-3-4 20 0,-2 1-20 0,-3-3 0 0,-1 3 0 16,-2 3 0-16,-2 0 0 0,-5-3 6 0,-5 3-6 16,-2 0 7-16,-4 0-7 0,-4-4-4 0,-8 4 4 15,4-3-4-15,-2 3 4 0,-2-4 0 0,-3 4 0 0,3 4 0 16,0 1 0-16,2 5 9 0,0 2-9 0,4 0 10 16,1 5-10-16,2-1-196 0,2 4 196 0,5-1-195 15,3 2 195-15,4-9-562 0,9 8 562 0,3-4-562 16,6-1 562-16,12 6-1351 0</inkml:trace>
  <inkml:trace contextRef="#ctx0" brushRef="#br0" timeOffset="113700.16">29163 2231 2028 0,'0'0'0'0,"9"12"321"0,5 5-321 0,0-1 321 16,2-6-321-16,5 4 219 0,3-2-219 0,2 0 219 16,4-2-219-16,-2-1 137 0,2-3-137 0,-1 3 137 15,3-5-137-15,-4 1 35 0,-2-5-35 0,-3 3 36 0,-2-3-36 16,-2-3-173-16,-2 3 173 0,-4 0-172 0,-6 0 172 15,0-5-338-15,0-2 338 0,-6-2-338 0,-1 2 338 16,0-5-398-16,0 0 398 0,-1-5-398 0,-3 2 398 0,1-9-145 16,-3-4 145-16,-1 4-145 0,0 5 145 0,-1-1 109 15,-3 4-109-15,1 8 109 0,-1 1-109 0,-1 2 281 16,-2 6-281-16,4 3 282 0,1-1-282 16,-5 9 177-16,-2 7-177 0,9-10 177 0,4-9-177 0,-6 12 133 15,-3 0-133-15,-8 12 133 0,-4 8-133 0,7 3 63 16,1-3-63-16,4-4 63 0,1-4-63 0,6-5-37 15,3 1 37-15,6-8-37 0,4 0 37 0,5 9-2030 16</inkml:trace>
  <inkml:trace contextRef="#ctx0" brushRef="#br0" timeOffset="114184.12">29778 2108 1043 0,'0'0'0'0,"0"0"282"0,0 0-282 0,11-13 282 15,6-5-282-15,-17 18 214 0,0 0-214 0,16-19 214 0,0 2-214 16,-16 17 211-16,0 0-211 0,17-16 212 0,4 1-212 15,-21 15 128-15,0 0-128 0,23-12 129 16,1 0-129-16,-24 12 97 0,0 0-97 0,27-9 98 0,2 2-98 16,-29 7 70-16,0 0-70 0,28 0 71 0,0 0-71 15,-28 0 15-15,0 0-15 0,23 7 15 0,-2 5-15 16,-21-12 3-16,0 0-3 0,12 16 4 0,-7 1-4 0,-5-17-6 16,0 0 6-16,0 19-5 0,-10 5 5 0,10-24 6 15,0 0-6-15,-14 32 7 0,-4 11-7 0,18-43 8 16,0 0-8-16,-15 36 8 0,1 4-8 0,14-40-1 15,0 0 1-15,-7 36-1 0,5-9 1 0,2-27 9 16,0 0-9-16,7 24 10 0,7-5-10 0,-14-19 50 0,0 0-50 16,21 17 50-16,5-7-50 0,-26-10 32 0,0 0-32 15,28 9 33-15,3 0-33 0,-31-9 26 0,0 0-26 16,28 12 26-16,-3 0-26 0,-25-12 1 0,0 0-1 0,16 15 2 16,-9 1-2-16,-7-16 53 0,0 0-53 0,-7 15 53 15,-11 2-53-15,18-17-5 0,0 0 5 0,-35 28-5 16,-15 8 5-16,-36 24-2518 0</inkml:trace>
  <inkml:trace contextRef="#ctx0" brushRef="#br0" timeOffset="114902.52">29784 3609 2252 0,'0'0'0'0,"0"0"0"0,0 0 0 16,0 0 339-16,0 0-339 0,0 0 340 0,-4 12-340 15,4-12 122-15,0 0-122 0,-2 12 122 0,2 7-122 0,0-19 142 16,0 0-142-16,7 17 143 0,6 6-143 0,-13-23 27 16,0 0-27-16,22 20 27 0,10-4-27 0,-32-16 0 15,0 0 0-15,36 5 0 0,8-4 0 0,-44-1 0 16,0 0 0-16,40-6 1 0,0-6-1 0,-40 12 20 15,0 0-20-15,32-24 20 0,-6-7-20 0,-26 31 7 16,0 0-7-16,14-40 7 0,-9-4-7 0,-5 44-22 0,0 0 22 16,-10-43-22-16,-13-2 22 0,23 45-112 0,0 0 112 15,-40-27-111-15,-16 8 111 0,56 19-352 0,0 0 352 16,-86 19-351-16,-24 29 351 0,-84 15-1802 0</inkml:trace>
  <inkml:trace contextRef="#ctx0" brushRef="#br0" timeOffset="115220.03">29378 3719 2073 0,'0'0'0'0,"-15"5"0"15,-10 4 0-15,25-9 331 0,0 0-331 0,-26 10 331 16,-4-1-331-16,30-9 156 0,0 0-156 0,-35 20 157 15,-5 15-157-15,40-35 102 0,0 0-102 0,-31 44 103 16,3 11-103-16,28-55 3 0,0 0-3 0,-11 52 4 16,13-4-4-16,-2-48 47 0,0 0-47 0,19 39 48 0,14-11-48 15,-33-28-2-15,0 0 2 0,37 15-1 0,8-10 1 0,-45-5 2 16,0 0-2-16,39-12 2 0,-2-17-2 0,-37 29 64 16,0 0-64-16,26-34 65 0,-9-11-65 0,-17 45-38 15,0 0 38-15,4-43-38 0,-13-1 38 16,9 44 13-16,0 0-13 0,-26-38 13 0,-14 5-13 0,40 33-114 15,0 0 114-15,-46-19-114 0,-10 14 114 0,56 5-324 16,0 0 324-16,-70 16-323 0,-12 20 323 0,-70 19-1780 16</inkml:trace>
  <inkml:trace contextRef="#ctx0" brushRef="#br0" timeOffset="115551.63">28910 3839 1524 0,'0'0'0'0,"-19"0"0"16,-14 0 0-16,33 0 362 0,0 0-362 0,-34 4 362 15,-4-1-362-15,38-3 198 0,0 0-198 0,-35 12 198 16,0 3-198-16,35-15 109 0,0 0-109 0,-33 30 109 16,1 9-109-16,11-3 6 0,6-5-6 0,6-3 7 15,6-4-7-15,4-9 39 0,6-3-39 0,4 2 40 16,4-2-40-16,3-2 24 0,3 2-24 0,3-3 25 15,-1-2-25-15,3-2 45 0,0-5-45 0,1 7 45 0,1 1-45 16,-28-8 63-16,0 0-63 0,31 7 63 0,2 5-63 16,-33-12 67-16,0 0-67 0,26 12 68 0,-3 5-68 15,-23-17 31-15,0 0-31 0,16 12 31 0,-7 0-31 16,-8-2 29-16,-6-1-29 0,-23 12 29 0,-15 13-29 0,1-5-130 16,-6 2 130-16,15-10-129 0,9-6 129 0,-2 1-447 15,-1-4 447-15,-2-9-447 0,-3-1 447 0,-29 5-1569 16</inkml:trace>
  <inkml:trace contextRef="#ctx0" brushRef="#br0" timeOffset="115692.65">28788 3779 1883 0,'0'0'0'16,"15"-12"0"-16,10-7 0 0,-2 2 361 0,3-2-361 16,0-1 361-16,0-1-361 0,0-1 204 15,-1-2-204-15,1 0 204 0,-1 3-204 0,-1 2 102 0,-1-5-102 0,-1 9 103 16,-1 3-103-16,-1-4-474 0,-3 4 474 15,-1 4-474-15,0-1 474 0,15-6-1524 0</inkml:trace>
  <inkml:trace contextRef="#ctx0" brushRef="#br0" timeOffset="115938.62">29499 2755 2230 0,'0'0'0'0,"0"0"0"15,-7-4 0-15,7 4 292 0,-5 12-292 0,3-3 292 0,0-1-292 16,0 11 222-16,-1 5-222 0,1 7 223 0,-1 5-223 16,4 9 142-16,3 10-142 0,3-7 143 0,3 3-143 15,3-4-208-15,-1-3 208 0,2-1-207 0,0-2 207 16,14 42-2235-16</inkml:trace>
  <inkml:trace contextRef="#ctx0" brushRef="#br0" timeOffset="116900.82">27818 4378 1715 0,'0'0'0'0,"4"-12"0"0,3-10 0 0,5 1 309 0,3 1-309 16,8-4 310-16,5 1-310 0,5 3 179 0,6 1-179 15,-3 2 179-15,-1-2-179 0,-1 3 96 0,-1 4-96 16,-5 7 96-16,-6 5-96 0,-1 5 50 0,-1 6-50 0,-6 1 51 15,-4 8-51-15,-3 4 89 0,-5 7-89 0,0 10 90 16,-6 11-90-16,1-2 33 0,-4 1-33 0,1-10 34 16,1-6-34-16,-2 1 33 0,0 3-33 0,2 6 33 15,0 1-33-15,5 2-45 0,1 0 45 0,6-5-45 16,2-5 45-16,7 44-2334 0</inkml:trace>
  <inkml:trace contextRef="#ctx0" brushRef="#br0" timeOffset="117400.64">29551 3117 1569 0,'0'0'0'0,"-56"12"0"0,-36 7 0 0,92-19 238 16,0 0-238-16,-135 44 238 0,-40 20-238 0,175-64 151 0,0 0-151 15,-225 134 151-15,-47 49-151 0,272-183 76 0,0 0-76 16,-277 254 76-16,-20 59-76 0,297-313 123 0,0 0-123 15,-214 286 123-15,46-1-123 0,168-285 111 0,0 0-111 16,-58 203 111-16,93-61-111 0,-35-142 68 0,0 0-68 0,101 93 68 16,76-54-68-16,-177-39 60 0,0 0-60 0,231-3 61 15,59-52-61-15,-290 55-66 0,0 0 66 16,314-101-66-16,41-45 66 0,-355 146-78 0,0 0 78 0,337-170-78 16,-2-26 78-16,-335 196-52 0,0 0 52 0,283-197-52 15,-38-9 52-15,-245 206-23 0,0 0 23 0,182-216-22 16,-55-13 22-16,-127 229 11 0,0 0-11 0,47-211 11 15,-73 9-11-15,26 202 85 0,0 0-85 0,-85-160 85 16,-66 33-85-16,151 127 12 0,0 0-12 0,-194-70 13 16,-50 41-13-16,244 29-5 0,0 0 5 0,-274 37-5 15,-36 65 5-15,310-102-1 0,0 0 1 0,-298 128 0 0,-6 42 0 16,94-34-506-16,67-6 506 0,47-39-506 0,55-27 506 16,-95 87-1300-16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21T15:58:33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21T15:58:33.759"/>
    </inkml:context>
  </inkml:definitions>
  <inkml:trace contextRef="#ctx0" brushRef="#br0">24762 4064 1983 0,'-42'29'0'0,"2"-5"-1428"0</inkml:trace>
  <inkml:trace contextRef="#ctx1" brushRef="#br0">27601 9147 0,'0'0'0</inkml:trace>
  <inkml:trace contextRef="#ctx0" brushRef="#br0" timeOffset="954.67">24650 3922 2017 0,'0'0'0'0,"0"0"0"0,0 0 0 0,0 0 347 15,-26-7-347-15,18 7 348 0,2 0-348 0,-2 3 219 16,-3 1-219-16,-17 16 219 0,-12 13-219 0,1-2 116 16,-1 1-116-16,18-13 117 0,11-7-117 0,-1 0 32 15,3-5-32-15,-12 26 32 0,-10 22-32 0,12 1 30 0,5 6-30 16,5-9 30-16,7-6-30 0,11-3-12 0,7-8 12 15,6-5-12-15,10-7 12 0,1-3 28 0,-2-2-28 0,4-7 28 16,4-9-28-16,-4 2 0 0,1-5 0 16,-6-3 0-16,-2-2 0 0,-2 1 3 0,-3-4-3 0,-4-1 3 15,-1 2-3-15,-4-5 33 0,-4-3-33 0,-5-3 33 16,-1 0-33-16,-9-10 1 0,-6-3-1 0,-1 7 1 16,-2 4-1-16,-5 1-3 0,-4 5 3 0,5 4-2 15,1 8 2-15,-7-1-1 0,-6 6 1 0,7 2 0 16,4 4 0-16,-13 4-1 0,-6 5 1 0,22-6 0 15,13-5 0-15,-11 8-3 0,-2 2 3 0,9-1-2 16,4-1 2-16,3-1-277 0,-4 5 277 0,13 0-276 16,7-2 276-16,10 22-2157 0</inkml:trace>
  <inkml:trace contextRef="#ctx0" brushRef="#br0" timeOffset="1253.84">25208 4141 2308 0,'0'0'0'0,"-14"7"0"0,-9-2 0 0,7-1 317 16,1-1-317-16,2-3 318 0,6 4-318 0,-5-1 170 15,0 6-170-15,12-9 170 0,-9 3-170 0,9-3 84 16,-10 12-84-16,3 12 84 0,-4 15-84 0,8-6 22 16,3 3-22-16,3-5 22 0,10-4-22 0,4-6 5 15,7-5-5-15,1-4 6 0,-1-4-6 0,1-1 4 0,-1-2-4 16,3-8 5-16,-1-6-5 0,-2-3 32 0,-5-8-32 15,-3 4 32-15,-5-3-32 0,-4 2-1 16,-4-5 1-16,-1 5-1 0,-2 1 1 0,-5-4 5 0,-6 1-5 0,2-2 5 16,1 2-5-16,-5 4-1 0,-2 1 1 0,1 2-1 15,-2 5 1-15,0-1-68 0,1 1 68 0,1 2-68 16,5 6 68-16,-3 3-384 0,-1-1 384 0,5 1-384 16,2 1 384-16,-8 3-1855 0</inkml:trace>
  <inkml:trace contextRef="#ctx0" brushRef="#br0" timeOffset="1563.54">26043 3930 2129 0,'0'0'0'0,"0"12"0"0,0 7 0 0,0-19 354 16,0 0-354-16,7 26 354 0,5 5-354 0,-12-31 164 15,0 0-164-15,21 31 164 0,7 1-164 0,-28-32 118 16,0 0-118-16,35 28 118 0,3-1-118 0,-38-27 19 15,0 0-19-15,44 28 20 0,5-4-20 0,-49-24-258 0,0 0 258 16,45 20-257-16,-1-4 257 0,45 16-2070 0</inkml:trace>
  <inkml:trace contextRef="#ctx0" brushRef="#br0" timeOffset="1729.05">26522 3951 1782 0,'0'0'0'0,"-11"-5"0"15,-5-4 0-15,16 9 367 0,0 0-367 0,-27 5 367 16,-14 11-367-16,41-16 256 0,0 0-256 0,-47 24 257 15,-7 8-257-15,54-32 135 0,0 0-135 0,-58 38 136 16,-3 7-136-16,61-45 83 0,0 0-83 0,-63 55 84 16,-5 17-84-16,68-72-10 0,0 0 10 0,-45 67-10 15,13 5 10-15,32-72-483 0,0 0 483 0,-3 44-483 16,22-13 483-16,-3 45-1680 0</inkml:trace>
  <inkml:trace contextRef="#ctx0" brushRef="#br0" timeOffset="2089.1">27255 3776 2062 0,'0'0'0'0,"0"0"0"0,-8-12 0 0,8 12 380 16,0 0-380-16,-9-9 381 0,-5 6-381 0,14 3 172 16,0 0-172-16,-12-4 172 0,-2 4-172 0,14 0 132 15,0 0-132-15,-33 23 133 0,-13 13-133 0,3 8 2 16,-5 8-2-16,17-9 2 0,8-4-2 0,23-39 21 0,0 0-21 15,-24 48 21-15,3 7-21 0,7-10 22 0,5-2-22 16,4-4 22-16,5-6-22 0,2-6 0 0,1-3 0 16,11 0 1-16,7-5-1 0,-14-10 40 0,-5-4-40 0,17-2 40 15,7 1-40-15,-12-11-3 0,-5-5 3 0,10 3-3 16,7-6 3-16,-26 15 0 0,0 0 0 0,26-21 0 16,2-3 0-16,-17-3-8 0,-9-4 8 0,12 10-7 15,3 2 7-15,-6 6-40 0,-6 1 40 0,0 5-40 16,-3 3 40-16,-21-1 12 0,-16 2-12 0,17 3 13 15,6 3-13-15,-12 1-13 0,-10 1 13 0,17 2-12 16,8-2 12-16,-8 3 0 0,-3 3 0 0,12-6 0 16,4 2 0-16,-5 1-185 0,1-1 185 0,4 2-184 15,2-1 184-15,-1 11-2244 0</inkml:trace>
  <inkml:trace contextRef="#ctx0" brushRef="#br0" timeOffset="2358.67">27853 3899 2263 0,'0'0'0'0,"-14"16"0"0,-9 11 0 0,8-11 335 16,-1-4-335-16,5-4 335 0,4-1-335 0,2 2 239 15,3-3-239-15,-13 15 239 0,-12 8-239 0,6-3 106 16,2 1-106-16,18-3 106 0,11-3-106 0,2-4 38 16,6-1-38-16,3-1 38 0,3-3-38 0,1-5 0 15,1-5 0-15,4 1 1 0,3-3-1 0,3-5 8 16,3-2-8-16,1 2 9 0,0-5-9 0,-5-2 45 15,-5-2-45-15,-2 0 45 0,-2 1-45 0,-10-10-1 16,-8 3 1-16,1-8 0 0,-2-4 0 0,-12-5-33 0,-11 0 33 16,1 8-33-16,-6-2 33 0,-13 7 8 0,-8 5-8 15,18 5 8-15,8 7-8 0,-24 2-144 0,-12 5 144 16,11 5-144-16,6-1 144 0,-40 4-2505 0</inkml:trace>
  <inkml:trace contextRef="#ctx0" brushRef="#br0" timeOffset="4054.21">24504 2224 1636 0,'0'0'0'0,"-4"-20"256"16,-1-11-256-16,-2 14 257 0,0 1-257 0,-3 8 169 15,-8 4-169-15,18 4 170 0,0 0-170 0,0 0 110 16,-9 5-110-16,-17 23 111 0,-16 15-111 0,4 0 75 0,-2 1-75 16,10-11 75-16,7-8-75 0,-1 5 2 0,-3 1-2 15,0 25 2-15,-7 15-2 0,6 4 37 0,0 9-37 16,13-36 37-16,8-17-37 0,7 2 1 0,5-6-1 0,7 1 2 16,7-1-2-16,4-6 36 0,3-2-36 0,2-4 36 15,2-6-36-15,3-1 28 0,2-8-28 0,0 0 28 16,0-5-28-16,0-7 1 0,0-3-1 0,-5-1 1 15,-2 1-1-15,-6-1 47 0,-3-1-47 0,-1-2 48 16,-4-5-48-16,-4 0-11 0,-4 0 11 0,-3 0-11 16,-1-3 11-16,-4 3 19 0,-3-4-19 0,1 8 20 15,1 4-20-15,3 16-1 0,-12 4 1 0,12-4-1 16,-9 5 1-16,4 7 1 0,-4 10-1 0,5-10 1 16,1-3-1-16,-1 8 28 0,3 2-28 0,-5 8 28 15,-1 9-28-15,2 0-22 0,0 7 22 0,5-7-22 16,4-3 22-16,1 4 59 0,2 5-59 0,1-6 60 15,5 3-60-15,2-8-275 0,-2-7 275 0,4 0-274 0,1-8 274 16,17 23-1945-16</inkml:trace>
  <inkml:trace contextRef="#ctx0" brushRef="#br0" timeOffset="5070.81">24783 2768 1435 0,'0'0'0'0,"0"-13"0"0,2-12 0 0,3 3 335 15,2-2-335-15,2 4 336 0,3-3-336 0,6 3 260 16,4 2-260-16,-1 3 261 0,2 5-261 0,2 5 102 0,1 5-102 16,-2 5 102-16,1 5-102 0,-6 7 48 0,-2 6-48 15,-4-3 48-15,-5-1-48 0,-2 5 27 0,-3 2-27 16,-1-7 27-16,-4-7-27 0,-3 7 36 0,-2-2-36 16,0-2 37-16,0-3-37 0,-5 7 7 0,-2-2-7 0,8-7 7 15,8-10-7-15,-2 0 2 0,0 0-2 0,0 0 3 16,-3 9-3-16,-1 0 64 0,-1-1-64 0,5-8 64 15,0 0-64-15,0 0 16 0,7-8-16 0,2-4 17 16,1-9-17-16,2 2 15 0,2-5-15 0,0 0 15 16,-1-3-15-16,1-1-30 0,-1-4 30 0,1 1-30 15,0 3 30-15,2 4-71 0,2 4 71 0,1-1-70 16,2 6 70-16,3 3-148 0,-1 1 148 0,-2 6-148 16,0-2 148-16,2 2-79 0,1 2 79 0,-1 3-79 15,1-4 79-15,-3 3-30 0,-3 1 30 0,-1 0-30 16,1 0 30-16,-3 0-111 0,1 1 111 0,-4 3-111 15,-3-4 111-15,-2 3 32 0,-2 1-32 0,-5-4 33 16,6 8-33-16,-6-3 105 0,0 2-105 0,0-7 105 0,-6 12-105 16,-6-5 113-16,-2 2-113 0,5-1 114 0,1 4-114 15,-5 4 33-15,-4 3-33 0,10-11 33 0,7-8-33 0,0 0 41 16,-9 12-41-16,0 4 42 0,-3 11-42 0,2-3 14 16,-4 0-14-16,5-3 15 0,4-6-15 0,5-3 46 15,5 0-46-15,6-5 46 0,6-5-46 0,-1 1 38 16,-1-6-38-16,5 1 38 0,-3-1-38 0,2-4-4 15,1-2 4-15,-5-3-3 0,3 4 3 0,-4-4 34 16,-4-4-34-16,1-3 34 0,-4-5-34 0,-2 7-8 16,-2-2 8-16,1-1-7 0,-1 1 7 0,-3 3-20 0,-1 1 20 15,-1 6-20-15,0 4 20 0,2 5-38 0,-9 5 38 16,9-5-37-16,-5 12 37 0,3 4-49 0,1-1 49 16,-1 1-49-16,2-3 49 0,0 6-6 0,0 0 6 15,0 2-6-15,2-4 6 0,1 2 5 0,4-4-5 0,4-3 5 16,4-3-5-16,1-1 55 0,-5 3-55 15,-3-8 56-15,-4-3-56 0,10 0 2 0,5 0-2 0,-2-3 2 16,4-4-2-16,-1 2 52 0,-1 1-52 0,-5-4 53 16,-5-8-53-16,1 25 0 0,1 10 0 0,-3-42 0 15,1-21 0-15,-9 44 11 0,0 0-11 0,11-45 11 16,-3-5-11-16,-8 50-43 0,0 0 43 0,5-36-43 16,-1 4 43-16,-4 32-39 0,0 0 39 0,2-19-38 15,-1 7 38-15,-1 12-41 0,0 0 41 0,0 0-40 16,0 19 40-16,0-19 2 0,0 0-2 0,0 27 2 15,2 12-2-15,-2-39 8 0,0 0-8 0,7 37 8 16,4 2-8-16,-11-39 16 0,0 0-16 0,14 29 17 0,3-5-17 16,-17-24 40-16,0 0-40 0,21 16 40 15,-2-8-40-15,-19-8 36 0,0 0-36 0,21-1 37 16,-1-15-37-16,-20 16-17 0,0 0 17 0,17-27-16 16,-1-18 16-16,-16 45 21 0,0 0-21 0,14-39 21 0,0-8-21 15,-14 47-5-15,0 0 5 0,7-39-5 0,0 3 5 16,-7 36-8-16,0 0 8 0,5-24-8 0,-2 3 8 0,-3 21-8 15,0 0 8-15,2-7-7 0,-4 14 7 0,2-7 33 16,0 0-33-16,4 28 33 0,-1 13-33 0,-3-41 0 16,0 0 0-16,7 55 0 0,0 8 0 0,-7-63 9 15,0 0-9-15,9 69 10 0,0 8-10 0,-9-77 2 0,0 0-2 16,3 105 2-16,-3 18-2 0,0-123 40 0,0 0-40 16,-1 91 40-16,-6-15-40 0,7-76-1 0,0 0 1 15,-14 70 0-15,-6-15 0 0,20-55 32 0,0 0-32 0,-10 36 33 16,3-15-33-16,7-21-233 0,0 0 233 0,9 0-233 15,10-16 233-15,4-4-697 0,5-11 697 0,-1 2-697 16,5-2 697-16,29-33-929 0</inkml:trace>
  <inkml:trace contextRef="#ctx0" brushRef="#br0" timeOffset="5271.3">26592 2557 1558 0,'0'0'0'0,"0"0"365"0,0 0-365 0,7-17 366 16,5-14-366-16,-12 31 178 0,0 0-178 0,7-15 178 15,-4 10-178-15,-3 5 122 0,0 0-122 0,0 0 122 16,-8-4-122-16,-6 8 59 0,-7 4-59 0,-2 20 60 16,-5 16-60-16,0-4 0 0,0 8 0 0,7-14 0 0,5-5 0 15,1-5 26-15,1-1-26 0,7-3 26 0,3-1-26 16,4-19 42-16,0 0-42 0,9 21 43 0,7-6-43 16,-16-15-147-16,0 0 147 0,28 12-146 0,10-3 146 0,0-6-486 15,3-6 486-15,1-3-486 0,-1 0 486 0,43-6-1229 16</inkml:trace>
  <inkml:trace contextRef="#ctx0" brushRef="#br0" timeOffset="5813.11">27020 2540 1468 0,'0'0'0'0,"-9"-7"317"15,-7-8-317-15,11 6 317 0,5 1-317 0,-11 8 269 16,-3 0-269-16,2 0 270 0,2 5-270 0,-4 3 130 0,0 4-130 16,0-1 131-16,2-6-131 0,-6 10 48 0,-1 1-48 15,12-8 49-15,5-1-49 0,-5 2 14 0,0-1-14 16,0 8 15-16,-2 3-15 0,2 5 56 0,0 3-56 0,9-6 57 15,3-3-57-15,6-4 50 0,3-3-50 0,3-6 51 16,6-5-51-16,-5 3 0 0,-4-3 0 0,7-8 0 16,1-3 0-16,-10-3 7 15,-8-8-7-15,17 2 7 0,7-4-7 0,-19 0-1 0,-13 1 1 16,18-1-1-16,7 0 1 0,-16 4-53 0,-8 1 53 0,12 2-53 16,-1 6 53-16,-9 6-1 0,-10-2 1 0,11 7-1 15,4-5 1-15,-4 5-56 0,-14 5 56 0,15 2-56 16,5 2 56-16,-15 3 3 0,-7 7-3 0,14 1 4 15,6 1-4-15,-9 4 24 0,-4 1-24 0,11 2 25 16,5-6-25-16,-7 2 12 0,-6-3-12 0,17-6 12 16,6-3-12-16,-15-3 2 0,-7-2-2 0,17 1 3 15,11-4-3-15,-15 1 48 0,-4-5-48 0,8 0 48 0,2-4-48 16,2 3 12-16,3-3-12 0,2-3 12 0,4-1-12 16,-8-8 32-16,-1-4-32 0,3-4 32 0,0-4-32 0,-5 4 18 15,-2-3-18-15,2-6 19 0,-1-6-19 0,-3 3-49 16,-1-1 49-16,-2 3-48 0,2 2 48 0,-9-15 18 15,0-6-18-15,0 2 18 0,1-4-18 0,-2 7-9 16,-5 0 9-16,6 8-9 0,6 6 9 0,-6 5 14 16,0 5-14-16,0 5 15 0,-4 7-15 0,1 3 69 15,-4 6-69-15,7 3 69 0,-11 3-69 0,4 6-47 16,0-1 47-16,4 8-46 0,-1 3 46 0,4 6 36 0,0 13-36 16,5 1 37-16,4 6-37 0,0 3-28 0,-2 7 28 15,3-12-28-15,4-2 28 0,-3 2 76 0,-2 0-76 16,11-7 76-16,8 0-76 0,-17-3-130 0,-11 1 130 0,19-1-129 15,9-2 129-15,-19-2-341 16,-13-7 341-16,24-5-340 0,9-8 340 0,20 18-1778 0</inkml:trace>
  <inkml:trace contextRef="#ctx0" brushRef="#br0" timeOffset="6487.21">27766 2434 1390 0,'0'0'0'0,"-20"3"398"0,-13 2-398 16,19-1 398-16,9-4-398 0,-4 3 221 0,2-3-221 0,7 0 222 15,14 5-222-15,-2-5 138 0,2 0-138 0,2 0 139 16,3 0-139-16,-1-3 54 0,-2 1-54 0,3 2 54 15,0-3-54-15,0-4 12 0,0 2-12 0,-1-2 13 16,-2 2-13-16,3-4 19 0,4 2-19 0,1 0 20 16,2-1-20-16,-12 3 0 0,-7-6 0 0,7 6 0 15,0-3 0-15,-21 1 32 0,-14 1-32 0,6 6 32 0,-5 2-32 16,-4 5 25-16,-4 2-25 0,7-2 26 16,2-2-26-16,-13 3 9 0,-8 4-9 0,19-1 10 0,9-3-10 15,-9 4 37-15,-4 7-37 0,8 8 38 0,5 6-38 0,3 7 27 16,4 4-27-16,17-9 27 0,12-3-27 0,-1-11 8 15,3-6-8-15,4 1 9 0,5-8-9 0,3-1 53 16,3-7-53-16,9-3 53 0,6-1-53 0,-16-4 0 16,-15-4 0-16,3-4 0 0,-2 1 0 0,-7-1-193 15,-3 3 193-15,-7-3-192 0,-6 4 192 0,-10 3-534 16,-9 3 534-16,3-1-533 0,-1-2 533 0,-14-6-1316 16</inkml:trace>
  <inkml:trace contextRef="#ctx0" brushRef="#br0" timeOffset="11672.4">25019 7560 1983 0,'0'0'0'0,"0"0"0"0,0 0 0 0,0 0 299 16,0 0-299-16,0 0 300 0,0 0-300 0,0 0 206 15,0 0-206-15,0 0 207 0,-9 29-207 0,9-29 154 16,0 0-154-16,-17 33 154 0,-9 16-154 0,26-49 61 0,0 0-61 16,-30 66 61-16,-5 13-61 0,35-79 0 0,0 0 0 15,-40 87 1-15,-7 13-1 0,47-100 36 0,0 0-36 16,-28 86 36-16,9-8-36 0,13-28 34 0,12-22-34 15,8-6 34-15,5-8-34 0,3-7 0 0,-1-7 0 16,2 0 1-16,2-7-1 0,-25 7 0 0,0 0 0 16,24-14 0-16,6-10 0 0,-30 24 0 0,0 0 0 0,22-27 0 15,-2-4 0-15,-8 1-33 0,-10 3 33 0,-1 12-33 16,-2 4 33-16,-6 3 3 0,-4 3-3 0,-10-4 3 16,-10-1-3-16,1 4-26 0,-1 6 26 0,13-3-25 15,8 3 25-15,-3 3-33 0,1-1 33 0,-11 12-32 16,-4 7 32-16,27-21-154 0,0 0 154 0,-13 24-154 15,10 6 154-15,-13 27-2214 0</inkml:trace>
  <inkml:trace contextRef="#ctx0" brushRef="#br0" timeOffset="12001.8">25629 7886 2219 0,'0'0'0'0,"-21"9"0"0,-12 3 0 0,0 0 341 16,-6 3-341-16,13 2 341 0,7 2-341 0,-9 0 216 16,-2 2-216-16,14-6 216 0,11-3-216 0,-9 3 117 15,-2 1-117-15,-3 6 118 0,-5 6-118 0,11-3 4 16,8 1-4-16,7-2 4 0,8 0-4 0,6-5 39 16,5-3-39-16,4-4 40 0,4-7-40 0,4 2 1 0,2-11-1 15,-3 1 2-15,-1-2-2 0,-1-7-36 0,-2-4 36 16,-5 1-36-16,-4-1 36 0,0 2 0 0,-5-4 0 0,-5 6 1 15,-4 0-1-15,-3-4-17 0,-4 2 17 16,-1 4-17-16,-4-2 17 0,-2 0 3 0,-9 0-3 16,3 0 3-16,-1 0-3 0,-7 0 2 0,-5 0-2 0,16 5 3 15,9 7-3-15,-3 0-30 0,-2 4 30 0,-19 2-30 16,-9 6 30-16,8 0-271 0,0 4 271 0,12-2-271 16,9 1 271-16,-16 13-2094 0</inkml:trace>
  <inkml:trace contextRef="#ctx0" brushRef="#br0" timeOffset="12191.66">26172 7800 2297 0,'0'0'0'0,"7"10"0"0,2 11 0 16,7-2 333-16,3 7-333 0,2-1 333 0,3 1-333 15,3 0 167-15,2 3-167 0,3-7 168 0,-1 1-168 16,1-4 101-16,1-4-101 0,-2-3 102 0,-1 0-102 0,1-5-133 15,1 2 133-15,-4-6-132 0,-4 2 132 0,-6-1-886 16,-6-4 886-16,-2 1-886 0,-4 1 886 0,9 1-817 16</inkml:trace>
  <inkml:trace contextRef="#ctx0" brushRef="#br0" timeOffset="12362.66">26481 7780 1580 0,'0'0'0'0,"6"15"0"0,4 9 0 0,-15-12 429 0,-9-8-429 16,-10 4 430-16,-11 1-430 0,1 10 210 15,-2 8-210-15,6-1 210 0,2 5-210 0,5 1 135 0,2 3-135 0,9-11 135 16,2-2-135-16,3 0 3 0,3 1-3 0,9 1 4 16,8 0-4-16,1-7-701 0,3 0 701 0,8-5-701 15,3-3 701-15,24 11-1066 0</inkml:trace>
  <inkml:trace contextRef="#ctx0" brushRef="#br0" timeOffset="12672.97">27565 7613 2375 0,'0'0'0'0,"-18"7"0"15,-13 7 0-15,1-4 291 0,-3-7-291 0,14 3 291 16,8-1-291-16,-8 5 201 0,-2 2-201 0,-12 12 202 0,-7 5-202 16,-4 6 111-16,-3 4-111 0,12 1 112 0,9 2-112 15,-1-2 8-15,5 1-8 0,13-10 8 0,11-2-8 16,1-5 29-16,6-5-29 0,3-3 29 0,6-4-29 0,-1-4-3 15,4-3 3-15,-2-1-3 0,2-3 3 0,2 1-52 16,1-5 52-16,-4 1-52 0,-5-1 52 0,-1-4-62 16,-5-2 62-16,2 1-61 0,-3-1 61 0,-2 2-5 15,-3-5 5-15,1 3-5 0,-1 3 5 0,-5-3-45 16,-5-3 45-16,7 12-45 0,-3-9 45 0,-4 9 2 16,-4 2-2-16,-15 5 2 0,-11 2-2 0,-1-3 39 15,-6 3-39-15,15 3 40 0,8-5-40 0,-4 2 5 0,1-1-5 16,15-1 6-16,11-2-6 0,-2-5-254 0,2 9 254 15,11-6-253-15,12-3 253 0,13 0-2060 0</inkml:trace>
  <inkml:trace contextRef="#ctx0" brushRef="#br0" timeOffset="12935.87">27996 7733 2039 0,'0'0'0'0,"-21"11"0"0,-15 1 0 0,16-9 384 0,8-3-384 0,0 3 384 16,5 3-384-16,-5 0 261 0,-2 3-261 0,0 8 261 15,-2 7-261-15,2 2 141 0,-2 7-141 0,9-4 141 16,6 5-141-16,-3-6 58 0,2 1-58 0,9-5 58 16,6-5-58-16,1-4 0 0,1-3 0 0,13-3 0 15,11-2 0-15,-22-6 10 0,-10-1-10 0,16-1 11 16,5-3-11-16,-7-3-9 0,-6-3 9 0,8-4-8 16,3-3 8-16,-12-7-18 0,-1-3 18 0,-5-1-18 0,-1-8 18 15,-14 2-16-15,-12 1 16 0,10 1-15 0,2 4 15 16,-22 4-41-16,-17 5 41 0,24 5-41 0,6 8 41 0,-16-3-93 15,-8 6 93-15,16 3-92 0,8-4 92 16,-24 1-2465-16</inkml:trace>
  <inkml:trace contextRef="#ctx0" brushRef="#br0" timeOffset="13489.08">25047 6489 2118 0,'0'0'0'0,"-9"-15"0"0,-5-8 0 0,14 23 352 16,0 0-352-16,-22-13 353 0,-10 1-353 0,32 12 236 15,0 0-236-15,-42 1 236 0,-12 10-236 0,54-11 133 16,0 0-133-16,-56 29 134 0,-7 17-134 0,63-46 28 0,0 0-28 15,-61 60 28-15,2 19-28 0,59-79 0 16,0 0 0-16,-33 69 0 0,19 1 0 0,14-70 16 0,0 0-16 16,17 53 17-16,27-10-17 0,-44-43-164 0,0 0 164 15,64 28-163-15,25-22 163 0,-89-6-572 0,0 0 572 0,91 0-572 16,7-15 572-16,91 0-1432 0</inkml:trace>
  <inkml:trace contextRef="#ctx0" brushRef="#br0" timeOffset="13770.69">25365 6590 1771 0,'0'0'0'0,"-3"-10"0"15,-4-9 0-15,0 7 388 0,-4 3-388 0,11 9 388 16,-10-10-388-16,10 10 244 0,0 0-244 0,-18 10 244 16,-10 8-244-16,4 6 146 0,-1 7-146 0,6-16 146 15,7-3-146-15,0 0 73 0,-1 0-73 0,-4 12 74 16,-6 7-74-16,23-31 29 0,0 0-29 0,-16 29 29 16,4 2-29-16,12-31 1 0,0 0-1 0,0 24 2 0,9-7-2 15,5-3 42-15,7-5-42 0,0-9 42 0,3-4-42 16,3-3-66-16,-3-5 66 0,0 2-65 0,1 0 65 15,-6-2-78-15,-1-4 78 0,1 2-78 16,-5-1 78-16,-4 0 3 0,-3-8-3 0,0 1 4 0,2 0-4 0,-9-2-16 16,-3 3 16-16,-1 6-15 0,-1-1 15 15,-4 8-34-15,-3 1 34 0,12 7-34 0,-9-5 34 0,4 5 15 16,-4 0-15-16,-14 12 15 0,-5 8-15 0,7 2 19 16,0 4-19-16,8-7 20 0,2-10-20 0,4 3-213 15,5-4 213-15,8 3-212 0,-1 1 212 0,5 12-2050 16</inkml:trace>
  <inkml:trace contextRef="#ctx0" brushRef="#br0" timeOffset="13949.34">25643 6331 2017 0,'0'0'0'0,"0"0"0"0,0 0 0 0,0 0 375 0,-5 7-375 0,5-7 376 16,-7 9-376-16,1-1 241 0,-1 4-241 0,0 4 242 15,0 2-242-15,0 10 96 0,-1 6-96 0,-1 7 97 16,0 8-97-16,0-8 47 0,-1-2-47 0,3-5 48 15,4-9-48-15,-1-1 12 0,2 0-12 0,4-7 13 16,2-2-13-16,1-3-267 0,3-2 267 0,5-4-266 16,1-6 266-16,12 3-2147 0</inkml:trace>
  <inkml:trace contextRef="#ctx0" brushRef="#br0" timeOffset="14236.1">25928 6401 2017 0,'0'0'0'0,"-11"18"0"15,-6 6 0-15,4-9 336 0,1-3-336 0,3 0 337 0,4-5-337 16,-3-2 261-16,-1 2-261 0,-9 8 261 0,-6 6-261 16,1 7 119-16,0-1-119 0,11-3 120 0,7 0-120 15,0-3 6-15,1 1-6 0,11-5 6 0,5-5-6 0,2 0 29 16,4-8-29-16,1-1 29 0,4-3-29 0,-4-3-97 16,-2-1 97-16,1-4-96 0,-1-8 96 0,1 1-82 15,1-6 82-15,-3-1-81 0,-2-2 81 0,-2 3-22 16,-1-6 22-16,1 3-22 0,0 0 22 0,-7 3 0 15,-6 2 0-15,2-1 0 0,-1 4 0 0,-3 1 11 0,-4 3-11 16,3 3 11-16,3 2-11 0,1 7-11 0,-14-2 11 16,14 2-10-16,0 0 10 0,0 0 9 0,0 0-9 15,-18 18 9-15,-10 9-9 0,5 1-309 0,2 1 309 16,9-4-309-16,0 0 309 0,-12 23-1755 0</inkml:trace>
  <inkml:trace contextRef="#ctx0" brushRef="#br0" timeOffset="14536.17">26153 6386 2051 0,'0'0'0'0,"0"0"0"16,0 0 0-16,0 0 384 0,0 0-384 0,0 0 385 15,0 0-385-15,0 0 206 0,-3 9-206 0,1-3 206 16,2 6-206-16,-5 2 151 0,-6 5-151 0,6 9 152 16,1 4-152-16,-1 2 3 0,-2 3-3 0,5-8 4 15,2 2-4-15,2-7-3 0,2-5 3 0,4-6-3 16,5-2 3-16,-1-3 34 0,0-4-34 0,0-3 35 0,-1-2-35 15,1-6 3-15,2-5-3 0,0-4 4 0,2-4-4 16,-2-1 11-16,0-6-11 0,0 3 11 0,1 0-11 16,-2-1-3-16,-5-2 3 0,1 3-2 0,-2 0 2 15,-4 5-8-15,-1 2 8 0,-2 7-8 0,-3-2 8 0,1 5-2 16,2 5 2-16,0 2-1 0,0 0 1 0,0 0-157 16,-5 5 157-16,5-5-157 0,0 0 157 0,0 0-251 15,-14 16 251-15,9-9-250 0,1 1 250 0,-5 8-1974 16</inkml:trace>
  <inkml:trace contextRef="#ctx0" brushRef="#br0" timeOffset="14768.76">26382 6462 841 0,'0'0'0'0,"9"-7"0"0,5-5 0 0,-4 3 552 16,-1 1-552-16,1 1 552 0,3 1-552 0,-5 0 362 0,1 0-362 15,3 3 363-15,-3 0-363 0,1-1 234 0,1 8-234 16,12-4 234-16,8 0-234 0,-13 3 178 0,-8 6-178 16,8-1 179-16,2 4-179 0,-13 7 66 0,-10 2-66 15,8 1 66-15,4 4-66 0,-16 1 52 0,-5 1-52 0,12-1 52 16,8 1-52-16,-15-4 21 0,-6-6-21 0,11 0 21 15,4-3-21-15,-8-6 27 0,-4-2-27 0,10-7 27 16,0 0-27-16,0 0 22 0,0-9-22 0,2-5 22 16,1-3-22-16,-1-10 15 0,-2-4-15 0,12 2 16 15,9-4-16-15,-4-1-1 0,1-2 1 0,6 1 0 16,6 3 0-16,0 2 0 0,1 3 0 0,-5 1 0 16,-5 1 0-16,-1-3-128 0,-3 1 128 0,4 3-127 15,4 1 127-15,20-21-2643 0</inkml:trace>
  <inkml:trace contextRef="#ctx0" brushRef="#br0" timeOffset="20072.5">22447 2772 2118 0,'0'0'0'0,"0"0"0"16,-7-42 0-16,2 29 352 0,-2 4-352 0,4 1 353 0,-1-1-353 15,2 2 230-15,2 2-230 0,0 5 231 0,0 0-231 16,4 9 149-16,1 6-149 0,2 2 149 0,5 2-149 16,-1 5 38-16,1 0-38 0,-1-5 39 0,-1 2-39 15,2 6 18-15,0 1-18 0,-3-8 18 0,-2-4-18 0,4 8 18 16,1 3-18-16,-3-3 18 0,-2 0-18 0,3 4 8 16,4 4-8-16,2-8 9 0,0-1-9 0,4-11 39 15,3-11-39-15,5-2 40 0,4-11-40 0,4-7 2 16,4-12-2-16,11 2 2 0,2-7-2 0,18-11 8 15,13-9-8-15,0-3 8 0,3-1-8 0,8-10 0 16,2-6 0-16,0 11 0 0,-7 2 0 0,10 8 0 0,7 10 0 16,-18 2 0-16,-2 4 0 0,-5-13 0 0,0 1 0 15,-7 6 0-15,-6 7 0 0,-14 6 0 16,-9-1 0-16,-2 9 1 0,-8 12-1 0,-10 0 31 0,-8 2-31 16,-1 1 31-16,-4 2-31 0,-3 2 10 0,-5 2-10 0,-5 3 10 15,11-4-10-15,-11 4 0 0,0 0 0 0,0 0 1 16,0 7-1-16,0-7 3 0,-9 12-3 0,6-3 3 15,-4-2-3-15,-2 1-83 0,-3 1 83 0,5-2-82 16,1-4 82-16,-1 6-602 0,-7-4 602 0,-7 10-2147 16,42-30 2147-16</inkml:trace>
  <inkml:trace contextRef="#ctx0" brushRef="#br0" timeOffset="21568.96">24474 4919 2151 0,'0'0'0'0,"0"0"0"0,0 0 0 0,0 0 317 15,0 0-317-15,0 0 318 0,-10 0-318 0,10 0 241 0,0 0-241 16,0 0 241-16,0 0-241 0,0 0 159 0,0 0-159 16,22-5 160-16,15-7-160 0,-37 12 26 0,0 0-26 0,65-19 26 15,20-2-26-15,-85 21 8 0,0 0-8 0,152-27 8 16,49-9-8-16,-201 36 26 0,0 0-26 0,245-37 26 15,43 0-26-15,-288 37-1 0,0 0 1 0,358-36 0 16,61 0 0-16,-419 36 1 0,0 0-1 0,402-33 2 16,9 6-2-16,-411 27 5 0,0 0-5 0,335-28 5 15,-45 8-5-15,-290 20-17 0,0 0 17 0,205-19-17 16,-76 1 17-16,-129 18 33 0,0 0-33 0,91-22 33 16,-51-2-33-16,-40 24 1 0,0 0-1 0,26-15 1 15,-24 6-1-15,-2 9 2 0,0 0-2 0,-19-5 2 16,-25 10-2-16,44-5 3 0,0 0-3 0,-66 9 3 0,-25 6-3 15,91-15 4-15,0 0-4 0,-122 21 5 0,-32 4-5 16,154-25-29-16,0 0 29 0,-168 26-29 0,-19 5 29 16,187-31-49-16,0 0 49 0,-206 36-48 0,-23 0 48 15,229-36-11-15,0 0 11 0,-232 48-11 0,-11 5 11 0,243-53-40 16,0 0 40-16,-259 62-40 0,-13 5 40 0,272-67-54 16,0 0 54-16,-255 55-53 0,8-7 53 0,247-48 3 15,0 0-3-15,-227 43 3 0,16-10-3 0,211-33 0 16,0 0 0-16,-177 27 0 0,25-3 0 0,152-24-1 15,0 0 1-15,-96 12 0 0,44-5 0 0,52-7 53 16,0 0-53-16,-18-9 54 0,38-6-54 0,-20 15-24 16,0 0 24-16,71-19-23 0,48-5 23 0,-119 24 35 0,0 0-35 15,159-33 35-15,44-1-35 0,-203 34-1 0,0 0 1 16,260-56 0-16,55-20 0 0,-315 76 0 0,0 0 0 0,356-67 0 16,42 0 0-16,-398 67 22 0,0 0-22 15,369-56 22-15,-7 13-22 0,-362 43-5 0,0 0 5 0,295-40-5 16,-42 8 5-16,-253 32-7 0,0 0 7 0,177-31-6 15,-67 0 6-15,-110 31 9 0,0 0-9 0,68-29 9 16,-51-2-9-16,-17 31-15 0,0 0 15 0,-12-21-15 16,-39 9 15-16,51 12 0 0,0 0 0 0,-96 0 0 15,-45 16 0-15,141-16-15 0,0 0 15 0,-171 24-15 16,-34 15 15-16,205-39 0 0,0 0 0 0,-237 39 1 16,-36 1-1-16,273-40-2 0,0 0 2 0,-292 53-1 15,-22 6 1-15,314-59 3 0,0 0-3 0,-297 72 4 16,0 7-4-16,297-79 22 0,0 0-22 0,-271 66 22 15,23-5-22-15,248-61-5 0,0 0 5 0,-215 41-5 16,26-14 5-16,189-27 0 0,0 0 0 0,-145 23 0 0,33-15 0 16,112-8 0-16,0 0 0 0,-73 7 1 0,38-7-1 15,35 0-1-15,0 0 1 0,0 0 0 0,35-15 0 16,-35 15-1-16,0 0 1 0,80-16 0 0,48-3 0 0,-128 19-3 16,0 0 3-16,159-27-2 0,35-6 2 0,-194 33 2 15,0 0-2-15,237-45 3 0,43-6-3 0,-280 51-2 16,0 0 2-16,304-46-2 0,31 4 2 0,-335 42 0 15,0 0 0-15,318-37 0 0,4 4 0 0,-322 33-5 16,0 0 5-16,260-31-5 0,-40 11 5 0,-69 2-50 16,-60 12 50-16,-22-3-50 0,-32-1 50 0,-12 5 46 0,-18-2-46 15,-7 7 47-15,-11-9-47 0,-27 4 1 0,-25 2-1 16,3-1 1-16,-4 8-1 0,-24-1-63 0,-17 6 63 16,-6-1-63-16,-12-1 63 0,123-7 39 0,0 0-39 15,-188 21 39-15,-50 9-39 0,20 8-25 0,-4 5 25 16,23 0-24-16,12-2 24 0,17 9 13 0,18 2-13 15,26-16 13-15,22-7-13 0,14-2-177 0,17-5 177 0,38-9-177 16,30-13 177-16,-37 12-2232 0</inkml:trace>
  <inkml:trace contextRef="#ctx0" brushRef="#br0" timeOffset="22670.08">28922 3915 1804 0,'0'0'0'0,"0"0"0"0,2-5 0 0,-19-2 369 15,-11 2-369-15,28 5 370 0,7-12-370 0,5 5 230 16,7-5-230-16,4 3 230 0,3-1-230 0,4 1 108 16,3 1-108-16,0-1 108 0,2-1-108 0,-5 1-13 15,-4 1 13-15,16-3-13 0,8 3 13 0,-11-1 39 16,-6 1-39-16,9 1 39 0,2 1-39 0,-11 3-52 0,-5 0 52 16,2 3-51-16,-1-4 51 0,-11 4 48 0,-8 0-48 15,1 0 48-15,-4 0-48 0,-7 0-278 0,0 0 278 16,0 0-278-16,-11 7 278 0,1 2-1902 0</inkml:trace>
  <inkml:trace contextRef="#ctx0" brushRef="#br0" timeOffset="22886.37">29018 4088 2028 0,'0'0'0'0,"0"0"0"16,16-3 0-16,-16 3 382 0,5-9-382 0,9 6 383 15,5-6-383-15,6-1 238 0,3-6-238 0,17 3 238 16,13-3-238-16,-2-6 158 0,0 1-158 0,3 4 158 16,1 2-158-16,-6-4 37 0,-5 2-37 0,8 5 38 15,5-4-38-15,-24 4 18 0,-15 0-18 0,10 2 18 16,0 5-18-16,-19-4-38 0,-12 2 38 0,12-1-37 16,5 1 37-16,-19 7-205 0,-12-9 205 0,12 9-204 0,0-8 204 15,0-4-2298-15</inkml:trace>
  <inkml:trace contextRef="#ctx0" brushRef="#br0" timeOffset="23188.15">29415 3492 2039 0,'0'0'0'0,"-9"-6"0"0,-5-6 0 0,14 12 440 0,0 0-440 15,-5-7 440-15,3 2-440 0,2 5 228 0,0 0-228 16,11 0 228-16,6 3-228 0,-17-3 128 0,0 0-128 15,37 12 128-15,15 9-128 0,-52-21 21 0,0 0-21 16,70 24 21-16,14 3-21 0,-84-27 22 0,0 0-22 0,100 36 23 16,11 0-23-16,-111-36 2 0,0 0-2 0,86 35 3 15,-13-6-3-15,-73-29-6 0,0 0 6 0,42 24-5 16,-24-5 5-16,-18-19 15 0,0 0-15 0,10 18 15 16,-13 0-15-16,3-18 15 0,0 0-15 0,-25 32 16 15,-18 15-16-15,43-47 46 0,0 0-46 0,-67 60 46 16,-24 10-46-16,91-70-1 0,0 0 1 0,-57 57-1 15,13-9 1-15,44-48-395 0,0 0 395 0,-35 31-394 16,11-11 394-16,-36 35-2147 0</inkml:trace>
  <inkml:trace contextRef="#ctx0" brushRef="#br0" timeOffset="26052.16">23562 6921 1435 0,'0'0'0'0,"0"0"0"16,14 0 0-16,-14 0 414 0,0 0-414 0,0 0 414 15,-5 0-414-15,5 0 255 0,0 0-255 0,0 0 255 16,-12 0-255-16,12 0 187 0,0 0-187 0,-7 9 187 16,0 0-187-16,7-9 123 0,0 0-123 0,-11 27 123 15,1 13-123-15,10-40 51 0,0 0-51 0,-14 39 51 16,0 2-51-16,14-41 36 0,0 0-36 0,-9 38 36 16,2-2-36-16,7-36 24 0,0 0-24 0,3 28 25 15,6-4-25-15,-9-24 55 0,0 0-55 0,32 8 56 16,11-11-56-16,-43 3 28 0,0 0-28 0,96-38 28 15,37-24-28-15,-133 62 11 0,0 0-11 0,161-75 11 16,35-20-11-16,-196 95 2 0,0 0-2 0,239-115 3 0,40-22-3 16,-279 137 11-16,0 0-11 0,282-117 11 0,18 4-11 15,-300 113 0-15,0 0 0 0,231-79 1 0,-41 17-1 0,-190 62 3 16,0 0-3-16,124-44 3 0,-57 20-3 16,-67 24 5-16,0 0-5 0,43-19 5 0,-32 14-5 0,-11 5 0 15,0 0 0-15,10-4 1 0,-11 4-1 0,1 0-103 16,0 0 103-16,-23 12-103 0,-19 16 103 0,42-28-874 15,0 0 874-15,-28 20-874 0,4 3 874 0,-29 21-1144 16</inkml:trace>
  <inkml:trace contextRef="#ctx0" brushRef="#br0" timeOffset="27362.89">24341 8753 1659 0,'0'0'0'0,"-10"-5"0"15,-8-11 0-15,18 16 264 0,0 0-264 0,-14-8 264 16,2-4-264-16,12 12 262 0,0 0-262 0,2-16 262 15,8-6-262-15,-10 22 193 0,0 0-193 0,39-17 193 16,20-4-193-16,-59 21 68 0,0 0-68 0,112-22 68 16,45-2-68-16,-157 24 23 0,0 0-23 0,191-21 24 0,36 6-24 15,-227 15 42-15,0 0-42 0,286-16 42 0,51 8-42 16,-337 8 28-16,0 0-28 0,357-7 28 0,27 5-28 0,-384 2 0 16,0 0 0-16,330-7 0 0,-29 4 0 0,-301 3-1 15,0 0 1-15,246-5 0 0,-45-6 0 0,-201 11-1 16,0 0 1-16,149-12 0 0,-53-5 0 0,-96 17 25 15,0 0-25-15,56-12 26 0,-44 0-26 0,-12 12-10 16,0 0 10-16,-28-12-10 0,-40 2 10 0,68 10 28 16,0 0-28-16,-103 0 28 0,-35 10-28 0,138-10 0 15,0 0 0-15,-180 17 0 0,-42 11 0 0,222-28-46 0,0 0 46 16,-262 31-46-16,-39 5 46 0,301-36 42 0,0 0-42 16,-298 44 42-16,-10 8-42 0,308-52-41 0,0 0 41 15,-274 58-41-15,17-1 41 0,257-57-25 0,0 0 25 0,-201 53-24 16,42 0 24-16,159-53 24 0,0 0-24 0,-113 33 25 15,44-11-25-15,69-22 15 0,0 0-15 0,-31 12 15 16,40-12-15-16,-9 0 21 0,0 0-21 0,57-15 21 16,45-15-21-16,-102 30-3 0,0 0 3 0,148-41-3 15,46-12 3-15,-194 53 5 0,0 0-5 0,238-55 6 16,41-3-6-16,-279 58 1 0,0 0-1 0,299-48 1 16,24 7-1-16,-323 41 13 0,0 0-13 0,296-35 14 15,-10 11-14-15,-286 24 0 0,0 0 0 0,236-20 0 16,-39-1 0-16,-197 21 34 0,0 0-34 0,140-10 34 15,-51 6-34-15,-89 4-33 0,0 0 33 0,54-1-32 16,-38-3 32-16,-16 4 5 0,0 0-5 0,-31 4 5 0,-43 1-5 16,74-5-3-16,0 0 3 0,-105 10-2 0,-34 5 2 15,139-15 26-15,0 0-26 0,-191 21 26 0,-43 3-26 16,234-24-35-16,0 0 35 0,-272 31-35 0,-43 10 35 16,315-41 4-16,0 0-4 0,-286 46 5 0,1 4-5 0,285-50 5 15,0 0-5-15,-217 43 5 0,46-3-5 0,171-40-30 16,0 0 30-16,-105 18-30 0,58-9 30 0,47-9 7 15,0 0-7-15,3-12 7 0,53-15-7 0,-56 27 5 16,0 0-5-16,114-36 6 0,54-11-6 0,-168 47 37 16,0 0-37-16,223-44 38 0,57-3-38 0,-280 47-37 15,0 0 37-15,306-41-36 0,39 2 36 0,-345 39 39 0,0 0-39 16,304-43 40-16,-22-2-40 0,-282 45-40 0,0 0 40 16,188-39-39-16,-67 3 39 0,-121 36 23 0,0 0-23 15,56-28 24-15,-67 7-24 0,11 21-3 0,0 0 3 0,-71-15-2 16,-64 6 2-16,135 9 6 0,0 0-6 0,-197 0 6 15,-60 9-6-15,257-9 1 0,0 0-1 0,-308 28 2 16,-51 20-2-16,359-48-23 0,0 0 23 0,-322 48-22 16,4 8 22-16,318-56 24 0,0 0-24 0,-234 50 25 15,58-9-25-15,176-41-217 0,0 0 217 0,-98 40-217 16,73-6 217 0,-97 42-2229-16</inkml:trace>
  <inkml:trace contextRef="#ctx0" brushRef="#br0" timeOffset="28067.84">28802 7747 2297 0,'0'0'0'0,"7"0"0"16,5-3 0-16,-12 3 333 0,-16-9-333 0,14 2 333 15,4-1-333-15,9 1 206 0,6 2-206 0,20-4 207 16,13 6-207-16,5-6 76 0,8 2-76 0,6 0 77 16,7 2-77-16,20-4 34 0,14 3-34 0,-19-3 34 15,-9-1-34-15,-12 5 0 0,-15 1 0 0,5-1 0 0,-4-5 0 16,-20 1 9-16,-15 1-9 0,0-1 9 0,-5-1-9 0,-11 1-3 16,-8-3 3-16,1 3-3 0,-1 6 3 0,-11 3-138 15,-9 2 138-15,12-1-138 0,6 5 138 16,-21 0-203-16,-14 3 203 0,-9 3-203 0,-9 5 203 0,-10 2-298 15,-12 0 298-15,45-10-298 0,26-3 298 16,-15 3-237-16,-3-4 237 0,-55 19-237 0,-40 12 237 0,31-5-74 16,7 0 74-16,35-10-73 0,27-2 73 0,-3-6 186 15,9-2-186-15,18 1 187 0,16-4-187 0,4-1 290 0,10-7-290 16,3 0 290-16,3-3-290 0,-3-3 142 16,0-4-142-16,19 2 142 0,13-4-142 0,-4 0 109 0,3-4-109 15,11-3 109-15,8-1-109 0,-8-1 91 0,-3 2-91 16,-24 7 92-16,-15 4-92 0,-3-1 9 0,-8 2-9 0,-3 0 9 15,-5-1-9-15,-4 2-145 0,-5 3 145 0,-7 3-144 16,2-10 144-16,0 1-2212 0</inkml:trace>
  <inkml:trace contextRef="#ctx0" brushRef="#br0" timeOffset="28285.98">29612 7268 2207 0,'0'0'0'0,"20"0"0"16,11 4 0-16,0-1 340 0,4 6-340 0,14-3 340 16,9 6-340-16,-4 1 254 0,-1 4-254 0,-8 3 255 0,-3 6-255 15,-2 7 109-15,-3 1-109 0,-11 2 109 0,-7 2-109 16,0-4 18-16,-3 2-18 0,2-8 19 0,-3-1-19 16,-9-1 41-16,-13 0-41 0,-2-2 41 0,-3-7-41 15,-6 5-105-15,-3 2 105 0,-3 5-105 0,-6 6 105 0,-12 1-748 16,-10 3 748-16,31-20-747 0,19-10 747 0,-21 15-1275 15</inkml:trace>
  <inkml:trace contextRef="#ctx0" brushRef="#br0" timeOffset="55063.82">17851 1562 1793 0,'0'0'0'0,"-7"-2"329"16,-4-5-329-16,4 2 329 0,2 5-329 0,5 0 193 15,-9 5-193-15,9-5 193 0,-7 7-193 0,5 2 157 16,2-1-157-16,2 20 158 0,2 8-158 0,-1 7 58 15,1 5-58-15,-3-17 59 0,-1-14-59 0,2 10 74 16,-2 1-74-16,5 27 75 0,-3 13-75 0,5 23-27 16,-5 21 27-16,1-57-27 0,1-36 27 0,-4 17 36 0,2-4-36 15,-2 56 36-15,0 34-36 0,1-19 61 16,1-7-61-16,-2-52 61 0,0-33-61 0,0 6-2 0,0-7 2 16,4 38-2-16,1 24 2 0,-2 4 23 0,-1 6-23 15,2-34 24-15,-1-20-24 0,-1-1 0 0,0-6 0 16,-1-9 0-16,-1-4 0 0,0-1 0 0,0 2 0 0,0-9 0 15,2 6 0-15,-2-6 24 0,2 13-24 0,-2-13 25 16,2 5-25-16,-2-5 2 0,0 7-2 0,0-7 2 16,0 0-2-16,0 0 3 0,0 0-3 0,0 0 4 15,-7 1-4-15,7-1 7 0,-9 0-7 0,9 0 7 16,-7-1-7-16,7 1 2 0,0 0-2 0,0 0 3 16,-4-7-3-16,4 7 10 0,-1-9-10 0,1 9 11 15,-4-9-11-15,4 9 3 0,-2-6-3 0,2 6 4 16,-1-7-4-16,1 7-86 0,1-5 86 0,-1 5-86 0,0 0 86 15,0 0-468-15,9-9 468 0,0 6-468 16,1-4 468-16,10-2-1773 0</inkml:trace>
  <inkml:trace contextRef="#ctx0" brushRef="#br0" timeOffset="55749.56">17555 1505 1670 0,'0'0'0'0,"-14"-7"299"0,-8-1-299 16,11-1 299-16,6 6-299 0,5 3 191 0,19-12-191 15,9 3 192-15,11 2-192 0,8-5 120 0,10 0-120 0,13-5 120 16,11-2-120-16,25-8 74 0,23-16-74 0,4 14 74 15,9-2-74-15,-2 2 2 0,-1 1-2 0,-1 9 2 16,0 2-2-16,-7 2 52 0,-3 3-52 0,-15 1 52 16,-6 3-52-16,-9-1-17 0,-16 1 17 0,-16 4-16 15,-11 1 16-15,-12-1 11 0,-6 4-11 0,-9-1 11 16,-11-3-11-16,-3 4 79 0,-7-3-79 0,-7 3 80 16,7 0-80-16,-7 0 55 0,-7 3-55 0,7-3 55 15,0 0-55-15,0 0 0 0,0 0 0 0,0 0 1 16,0 0-1-16,0 0 0 0,0 0 0 0,0 0 1 15,9 4-1-15,-9-4 12 0,9 8-12 0,-9-8 12 0,5 9-12 16,-5-2 42-16,0 1-42 0,0-8 43 0,0 9-43 16,0-9-36-16,-2 10 36 0,2 14-35 0,-3 12 35 15,1 4 28-15,-1 8-28 0,3-16 28 0,0-1-28 0,0 2-4 16,0-2 4-16,1 1-4 0,1-1 4 0,-2 5 18 16,-2 7-18-16,4 10 18 0,3 14-18 0,-1 0 1 15,-2 0-1-15,10 5 2 0,4 7-2 0,-3 5 6 16,0 11-6-16,-5-56 6 0,-2-39-6 0,-1 33 15 15,-2 6-15-15,3 1 15 0,-3 8-15 0,-5 0 3 16,-3-2-3-16,5-17 3 0,2-13-3 0,-7 4 0 16,-2 3 0-16,-2 9 0 0,-5 8 0 0,2-4 1 15,-7 3-1-15,3-11 2 0,-2-11-2 0,-3 2 10 0,-5-4-10 16,2-6 10-16,-1-2-10 0,-10 5 15 0,-5 0-15 16,-4-4 15-16,-4-1-15 0,-8 5 16 0,-7 0-16 0,-19 5 17 15,-16 11-17-15,-5-4 1 0,-13 3-1 16,6 6 1-16,-2 5-1 0,-1-1 4 0,-1 10-4 0,6-8 5 15,1-3-5-15,13-5 0 0,8-7 0 0,17-3 1 16,13-6-1-16,9-6 0 0,5-2 0 0,15-6 0 16,13-1 0-16,0 0 5 0,4 0-5 0,10 0 5 15,-5-5-5-15,5 5 0 0,0 0 0 0,3-8 0 16,15-5 0-16,-18 13-204 0,0 0 204 0,26-18-204 16,7-3 204-16,28-18-2349 0</inkml:trace>
  <inkml:trace contextRef="#ctx0" brushRef="#br0" timeOffset="57330.42">17597 1433 987 0,'-1'-10'0'0,"1"10"360"15,0 0-360-15,-4-24 360 0,1-12-360 0,3 36 272 0,0 0-272 16,3-24 273-16,1 3-273 0,-4 21 181 0,0 0-181 16,13 5 181-16,8 18-181 0,-21-23 130 0,0 0-130 0,21 29 130 15,4 14-130-15,-25-43 88 0,0 0-88 16,19 67 88-16,-1 17-88 0,-18-84 71 0,0 0-71 0,17 115 72 15,-6 27-72-15,-11-142 55 0,0 0-55 0,8 148 56 16,-1 10-56-16,-7-158 25 0,0 0-25 0,5 156 26 16,2-2-26-16,-7-154 0 0,0 0 0 0,6 127 0 15,2-20 0-15,-8-107 13 0,0 0-13 0,13 87 13 16,-5-20-13-16,-8-67 44 0,0 0-44 0,9 48 44 16,-5-19-44-16,-4-29 6 0,0 0-6 0,3 26 7 15,2-14-7-15,-5-12 37 0,0 0-37 0,0 12 38 16,0-7-38-16,0-5 2 0,0 0-2 0,0 0 2 15,0 0-2-15,0 0 32 0,0 0-32 0,0 0 32 16,-7-17-32-16,7 17 0 0,0 0 0 0,-5-7 0 16,-2-5 0-16,7 12 2 0,0 0-2 0,-2-5 2 0,-3 2-2 15,5 3 2-15,0 0-2 0,0 0 2 0,0 0-2 16,0 0-38-16,11 8 38 0,-11-8-38 0,7 12 38 16,-2-5 5-16,2 2-5 0,0-4 6 0,0 2-6 15,3 1 9-15,6-1-9 0,0 2 10 16,6-2-10-16,6-6 0 0,9 3 0 0,-4-8 0 0,8-1 0 0,-1-2 1 15,5-1-1-15,8-4 1 0,6-4-1 0,-59 16-5 16,0 0 5-16,110-27-4 0,39-9 4 0,-10 12 1 16,10 3-1-16,-20-1 1 0,-7 5-1 0,-3 8 1 15,-10 2-1-15,-1-8 2 0,-5-13-2 0,-5 8 0 0,-4-4 0 16,-8-4 0-16,-4-4 0 0,-9 8 16 0,-13 1-16 16,-6 6 17-16,-11-2-17 0,-6 7 14 0,-11 4-14 15,-10 1 15-15,-9 2-15 0,0 1 0 0,-5 1 0 16,-2 3 0-16,7-5 0 0,-7 5-7 0,0 0 7 0,0 0-7 15,-12-7 7-15,12 7-17 0,-11 0 17 0,11 0-17 16,-12 3 17-16,12-3 3 0,-11 4-3 0,11-4 4 16,-10 5-4-16,10-5-2 0,-9 12 2 0,9-12-2 15,-12 10 2-15,12-10 7 0,-12 9-7 0,5-6 7 16,0-3-7-16,0 5-4 0,-2-1 4 0,2-4-3 16,-2 0 3-16,1-4 18 0,-3 4-18 0,2-5 18 15,1-5-18-15,-1 1 4 0,0 1-4 0,4-8 4 16,-4-3-4-16,2-1 1 0,0-1-1 0,4-3 1 15,-1 2-1-15,-1-11 33 0,0-6-33 0,1-6 34 16,1-6-34-16,3-4-26 0,0 0 26 0,-6-2-25 16,3 6 25-16,-1-16 0 0,-1-5 0 0,-2-14 1 15,2-7-1-15,0 14 0 0,0 7 0 0,-1 21 0 16,-1 14 0-16,-1-12-38 0,-3-3 38 0,4 8-37 0,4 4 37 16,-6 1-18-16,2 3 18 0,0 8-18 0,0 4 18 15,0 4 18-15,0 1-18 0,5 7 19 0,6 3-19 16,-1 2-36-16,-3-1 36 0,0 8-35 0,-3-9 35 0,3 9 0 15,0 0 0-15,0 0 0 0,0 0 0 0,0 0 3 16,0 0-3-16,0 0 3 0,0 0-3 0,0 0-33 16,0 0 33-16,0 0-32 0,0 0 32 0,0 0 8 15,0 0-8-15,0 0 8 0,-9 2-8 16,-2 1 1-16,-4-3-1 0,-3 4 2 16,-8-1-2-16,-4 0 34 0,-8 3-34 0,-2 1 35 15,-6-2-35-15,-6 7 0 0,-13-4 0 0,1 3 0 0,-10 1 0 0,-24 5-1 0,-24 5 1 16,7 2-1-16,-6 0 1 0,-5 4-5 0,-3 8 5 15,9-7-4-15,4 2 4 0,1-4 0 0,7 1 0 0,8-11 0 16,9-2 0-16,7 1-14 0,7-4 14 0,11 0-13 16,5-4 13-16,10 3 15 0,8-3-15 0,15 1 16 15,14-6-16-15,0 1-39 0,3-1 39 0,11-3-39 16,-2 5 39-16,15 2 32 0,8-2-32 0,7-1 32 16,5-1-32-16,7-3-28 0,5 0 28 0,8 0-28 15,6-3 28-15,8-1 13 0,8-1-13 0,17 2 13 16,11-4-13-16,4-2-56 0,5-6 56 0,-2 3-55 15,0 0 55-15,3-6-41 0,1-4 41 0,0 5-41 16,-3 2 41-16,1-9-19 0,-2-11 19 0,-5 8-18 16,-5 1 18-16,-8-1-57 0,-4-4 57 0,-6 10-56 15,-5 2 56-15,-11-1 8 0,-3 4-8 0,-14 4 8 0,-7 0-8 16,-12 0-1-16,-13 5 1 0,-1 2 0 0,-2 2 0 16,-4-1-61-16,-1 3 61 0,-9 1-60 0,0 0 60 0,2 8 24 15,-1 1-24-15,3-2 25 0,-4-2-25 16,0 2 42-16,-4 1-42 0,3 25 42 0,-3 17-42 0,4-2 66 15,0 8-66-15,0-16 66 0,0-9-66 0,4 5-11 16,1-5 11-16,0 25-11 0,2 15 11 0,4 9 67 16,4 18-67-16,-11-45 68 0,1-25-68 15,-3 4-12-15,5-1 12 0,-4 12-12 0,4 5 12 16,-1 7 0-16,-1 10 0 0,-3-30 1 0,-1-23-1 16,-1 12 62-16,0 3-62 0,-1 13 62 15,-5 4-62-15,1-1-50 0,-2 2 50 0,4-18-50 0,1-11 50 0,-3 4 62 0,1-8-62 16,-5 7 63-16,1 2-63 0,-1 13 3 0,-2 4-3 15,4-16 3-15,4-13-3 0,-9 10 16 0,-1 1-16 0,5-4 17 16,1-8-17-16,-7 11-2 0,-4-2 2 0,-8 6-2 16,-5-3 2-16,-11 1-1 0,-4-2 1 0,-1-7 0 15,-4 0 0-15,-10 3 1 0,-7 0-1 16,-19 3 2-16,-18 6-2 0,-5-5-4 0,-11 5 4 0,-3-4-3 16,-7 2 3-16,-9 4 0 0,-13 5 0 0,9 2 1 15,1 1-1-15,-2-6 0 0,-2-3 0 0,20-6 1 16,13-7-1-16,11 0 6 0,12-3-6 0,20-9 6 15,15-5-6-15,16-4-129 0,19 2 129 0,12-1-128 16,12-1 128-16,11-1-561 0,7-2 561 0,14-5-560 16,9 1 560-16,36-18-1470 0</inkml:trace>
  <inkml:trace contextRef="#ctx0" brushRef="#br0" timeOffset="58071.45">18612 565 1031 0,'0'0'0'0,"0"0"348"16,0 0-348-16,9-21 349 0,2-18-349 15,-11 39 255-15,0 0-255 0,7-28 256 0,-7 1-256 0,0 27 187 16,0 0-187-16,-13-9 188 0,-9 12-188 0,22-3 67 16,0 0-67-16,-39 18 67 0,-8 13-67 0,47-31 69 15,0 0-69-15,-49 32 70 0,-5 8-70 0,54-40-15 16,0 0 15-16,-44 43-14 0,-1 5 14 0,45-48 2 0,0 0-2 15,-28 67 3-15,10 17-3 0,18-84 58 0,0 0-58 16,13 60 58-16,23-5-58 0,-36-55 22 0,0 0-22 16,60 27 23-16,22-15-23 0,-82-12 67 0,0 0-67 0,73-12 67 15,4-24-67-15,-77 36 15 0,0 0-15 0,56-43 16 16,-14-8-16-16,-42 51 1 0,0 0-1 0,17-40 1 16,-20 8-1-16,3 32-1 0,0 0 1 0,-18-24-1 15,-15 5 1-15,33 19-28 0,0 0 28 0,-42-12-28 16,-12 5 28-16,54 7-7 0,0 0 7 0,-47 3-6 15,-4 4 6-15,51-7 2 0,0 0-2 0,-35 5 3 16,6 6-3-16,29-11-255 0,0 0 255 0,-4 20-254 16,20 8 254-16,-4 23-1839 0</inkml:trace>
  <inkml:trace contextRef="#ctx0" brushRef="#br0" timeOffset="58363.88">19068 565 1692 0,'0'0'0'0,"0"0"285"0,0 0-285 0,-26 3 285 0,-18 2-285 0,44-5 184 16,0 0-184-16,-36 7 184 0,-4 2-184 0,40-9 88 15,0 0-88-15,-27 12 89 0,8 0-89 0,19-12 66 16,0 0-66-16,7 12 66 0,21 3-66 0,-28-15 71 16,0 0-71-16,39 9 71 0,11-6-71 0,-50-3 6 15,0 0-6-15,53 0 6 0,6-5-6 0,-59 5 0 16,0 0 0-16,49-10 0 0,-4-2 0 0,-45 12-1 0,0 0 1 15,30-21 0-15,-12 1 0 0,-18 20-36 0,0 0 36 16,-4-23-36-16,-13 3 36 0,17 20-6 0,0 0 6 16,-34-9-5-16,-15 6 5 0,49 3 2 0,0 0-2 15,-52 8 3-15,-6 4-3 0,58-12-65 0,0 0 65 0,-40 16-64 16,7-4 64-16,-40 15-2088 0</inkml:trace>
  <inkml:trace contextRef="#ctx0" brushRef="#br0" timeOffset="58615.03">20180 1018 1860 0,'0'0'0'0,"0"0"314"0,0 0-314 0,17 3 314 0,13 1-314 0,-30-4 187 16,0 0-187-16,35 8 188 0,7 4-188 0,-42-12 116 16,0 0-116-16,43 19 116 0,-1 2-116 0,-42-21 81 15,0 0-81-15,44 24 82 0,-4 3-82 0,-40-27-177 16,0 0 177-16,42 28-176 0,-4-1 176 0,45 26-2075 16</inkml:trace>
  <inkml:trace contextRef="#ctx0" brushRef="#br0" timeOffset="58779.58">20707 1052 1390 0,'-7'0'0'0,"-16"-3"381"0,-13-1-381 0,10 1 381 15,-1 3-381-15,1 3 263 0,-7 1-263 16,14-1 263-16,7 2-263 0,-6 2 78 0,6 5-78 0,0-3 79 16,3-1-79-16,-2 8 78 0,-1-1-78 0,3 9 78 15,2 7-78-15,6 5-114 0,4 5 114 0,6-6-113 16,5-6 113-16,5 34-1985 0</inkml:trace>
  <inkml:trace contextRef="#ctx0" brushRef="#br0" timeOffset="59082.49">21114 1045 2017 0,'0'0'0'0,"-21"4"286"0,-12 4-286 0,9-4 286 0,-1 4-286 15,-3-1 166-15,-1 2-166 0,13-1 167 0,11 3-167 16,-8 1 110-16,5 1-110 0,6 3 111 0,7-1-111 16,-1 1 52-16,3-1-52 0,7 6 53 0,5-1-53 0,2 3 0 15,0-3 0-15,5-1 0 0,4 2 0 0,-15-9-66 16,-9-4 66-16,18-4-65 0,13-4 65 0,-27-4-1 16,-12-8 1-16,13 0 0 0,1-5 0 0,-8 2-40 15,-4-1 40-15,10 1-39 0,4 3 39 0,-23-4-13 16,-13 4 13-16,11 4-13 0,-1-1 13 0,-7 6 0 0,-4-4 0 15,0 5 0-15,-3 2 0 0,-5 5-13 16,-3-1 13-16,13-1-12 0,11-1 12 0,-9 5-167 16,-2 1 167-16,-2 15-167 0,-1 13 167 0,-24 24-1888 0</inkml:trace>
  <inkml:trace contextRef="#ctx0" brushRef="#br0" timeOffset="59628.94">21490 1105 1894 0,'0'0'0'0,"0"0"323"16,0 0-323-16,0 0 323 0,0 0-323 0,0 0 230 0,0 0-230 16,0 0 230-16,0 0-230 0,0 0 93 0,0 0-93 15,0 0 94-15,-28 23-94 0,28-23 91 0,0 0-91 0,-18 20 91 16,-3 4-91-16,21-24 48 0,0 0-48 0,-5 34 48 16,7 4-48-16,-2-38 22 0,0 0-22 0,19 35 23 15,13-3-23-15,-32-32-1 0,0 0 1 0,47 16-1 16,10-16 1-16,-57 0 0 0,0 0 0 0,49-9 0 15,-3-13 0-15,-46 22 3 0,0 0-3 0,26-26 3 16,-15-12-3-16,-11 38-20 0,0 0 20 0,-13-32-20 16,-25-8 20-16,38 40 16 0,0 0-16 0,-40-27 17 15,-11 3-17-15,51 24-142 0,0 0 142 0,-52-9-141 16,-8 13 141-16,-57-8-2323 0</inkml:trace>
  <inkml:trace contextRef="#ctx0" brushRef="#br0" timeOffset="60183.17">22680 1021 1838 0,'0'0'0'16,"19"-20"283"-16,14-15-283 0,0 6 284 0,6-2-284 0,4 4 185 16,5-6-185-16,1 6 185 0,1 3-185 0,-1 3 90 15,-2 2-90-15,-7 4 91 0,-3 6-91 0,-9 2 41 16,-5 2-41-16,-11 5 42 0,-7 0-42 0,-5 0-242 15,-14 16 242-15,14-16-242 0,-8 8 242 0,-1 1-1796 16</inkml:trace>
  <inkml:trace contextRef="#ctx0" brushRef="#br0" timeOffset="60326.52">22814 1164 1771 0,'12'-7'0'0,"18"-7"226"0,12-8-226 0,0 5 226 15,3 1-226-15,-8 1 180 0,0-4-180 0,-4 7 181 16,-3 3-181-16,-2-6-63 0,-2 3 63 0,0 0-62 16,-1 0 62-16,25-12-1769 0</inkml:trace>
  <inkml:trace contextRef="#ctx0" brushRef="#br0" timeOffset="60743.52">23796 493 2107 0,'0'-7'0'16,"7"-17"290"-16,-2-16-290 0,8 13 290 0,2-2-290 15,6 6 188-15,7 6-188 0,2 2 188 0,3 3-188 0,-1 5 66 16,-4 5-66-16,-1 2 67 0,1 0-67 0,-5 9-2 16,-4 6 2-16,-6-10-1 0,-10-1 1 0,-1 8-1 15,-6 3 1-15,-6 13 0 0,-8 11 0 0,-3-3 17 16,-5 5-17-16,7-10 17 0,3-7-17 0,-12-2 10 15,-5 3-10-15,17-12 10 0,8-2-10 0,-13 1 0 16,-2 0 0-16,6 0 0 0,3 0 0 0,0 0 2 0,0 3-2 16,7-3 2-16,5-7-2 0,2 6 34 0,0 1-34 15,10 0 35-15,6 0-35 0,3 0-45 0,7 0 45 16,-1-7-44-16,1 2 44 0,0-7 44 0,-1 0-44 16,-2 3 44-16,-3 2-44 0,0-1-25 0,-1 1 25 15,-3 2-24-15,-2-4 24 0,-2 9-35 0,-9 0 35 0,3-3-35 16,-6-2 35-16,0 6 22 0,-9 3-22 0,5-4 22 15,-1-5-22-15,-5 8 38 0,-6 2-38 0,-14 7 39 16,-10 7-39-16,3-7-17 0,-1 4 17 0,6-8-17 16,6-4 17-16,0-1 22 0,2 1-22 0,6-8 23 15,6-4-23-15,-4 1-18 0,0 2 18 0,6-2-18 16,3 2 18-16,-2-2-588 0,2-2 588 0,7-3-587 16,0 0 587-16,0 0-1384 0</inkml:trace>
  <inkml:trace contextRef="#ctx0" brushRef="#br0" timeOffset="61080.86">24553 355 2163 0,'0'0'0'16,"-18"11"268"-16,-10 9-268 0,7-4 268 0,2-4-268 16,-5 8 203-16,-4 3-203 0,7-6 203 0,5-2-203 0,-9 4 124 15,-6 2-124-15,17-9 124 0,11-7-124 0,-8 5-1 16,-3 2 1-16,-3 16-1 0,-3 13 1 0,10-2 54 15,3 8-54-15,5-15 55 0,7-8-55 0,4 7 33 16,7 2-33-16,3-9 34 0,6 0-34 0,-1-9-4 16,4-3 4-16,-4-5-3 0,1-5 3 0,-4-2-15 15,-2-2 15-15,-3-5-15 0,-4-5 15 0,-1 0 3 16,-5-3-3-16,-2-1 4 0,-6 3-4 0,-1-3-31 0,-2 1 31 16,-1 3-31-16,1 0 31 0,-5 3 13 0,-6-1-13 15,2 5 14-15,-2-2-14 0,-3 5-27 0,-4 2 27 0,4 0-27 16,-2 2 27-16,4 1 1 0,-1 6-1 15,4-2 2-15,2-2-2 0,5 5-180 0,5-1 180 0,0-4-179 16,1 2 179-16,8-4-533 0,7 2 533 0,5-10-532 16,11-2 532-16,20-1-1298 0</inkml:trace>
  <inkml:trace contextRef="#ctx0" brushRef="#br0" timeOffset="61380.62">24787 584 1737 0,'0'0'0'0,"0"0"357"0,-12-7-357 0,12 7 357 0,-7-4-357 15,-2 8 207-15,-3-1-207 0,1 2 207 16,-1-1-207-16,-4 4 207 0,-5 4-207 0,5-1 208 0,1 1-208 16,-3 3 33-16,-4 2-33 0,9-1 33 0,8-1-33 15,3 2 9-15,4 6-9 0,5-6 9 0,5-2-9 16,4 1 87-16,5-4-87 0,3-4 88 0,4-1-88 0,-3-7 31 16,-1 0-31-16,-1-3 31 0,-4-6-31 0,2-1-53 15,2-4 53-15,-2-1-53 0,-2-1 53 0,-1 1 8 16,-3-6-8-16,-1 6 8 0,-1-1-8 0,-5-1-46 15,-3 2 46-15,1-1-46 0,-5 1 46 0,-4 3-17 16,-4-4 17-16,0 8-17 0,-2-1 17 0,-8 6 11 16,-6-4-11-16,4 5 11 0,0 2-11 0,-8 2-41 15,-2 5 41-15,4-1-40 0,3 0 40 0,4 2-52 0,2 4 52 16,4-1-51-16,3-3 51 0,4 4-418 0,5 0 418 16,4-3-417-16,4 1 417 0,5 11-1627 0</inkml:trace>
  <inkml:trace contextRef="#ctx0" brushRef="#br0" timeOffset="61647.6">25248 517 1916 0,'0'0'0'0,"0"0"342"0,0 0-342 0,0 0 343 16,-16 8-343-16,16-8 213 0,0 0-213 0,-7 4 213 16,0 1-213-16,7-5 164 0,0 0-164 0,-5 7 164 15,0 1-164-15,5-8 22 0,0 0-22 0,-4 16 22 16,3 3-22-16,1-19 39 0,0 0-39 0,14 20 39 15,8 4-39-15,-22-24 37 0,0 0-37 0,30 16 37 16,7-4-37-16,-37-12 20 0,0 0-20 0,40 3 20 0,4-10-20 16,-44 7 2-16,0 0-2 0,36-8 3 15,-1-8-3-15,-35 16-10 0,0 0 10 0,23-20-10 0,-7-3 10 16,-16 23 2-16,0 0-2 0,-2-24 2 0,-14-3-2 16,16 27-3-16,0 0 3 0,-30-14-3 0,-13 7 3 0,43 7-127 15,0 0 127-15,-47 4-127 0,-8 8 127 16,-46 5-2399-16</inkml:trace>
  <inkml:trace contextRef="#ctx0" brushRef="#br0" timeOffset="62711.84">25975 625 1278 0,'0'0'0'0,"0"0"330"0,-33 7-330 0,20-7 330 16,5 3-330-16,8-3 285 0,0 0-285 0,0 0 286 15,0 0-286-15,7 0 200 0,3 0-200 0,4-3 201 16,2 3-201-16,-2-4 102 0,-2 1-102 0,16-2 102 16,9 1-102-16,-16-4 45 0,-9-3-45 0,18 3 46 15,6-1-46-15,-3 2 0 0,1 2 0 0,1-2 0 16,0 2 0-16,-6-2 24 0,-3 2-24 0,-3-2 25 15,-5 2-25-15,-6 5-1 0,-3-3 1 0,-2 3 0 16,-2 0 0-16,-5 0 0 0,0 0 0 0,0 0 0 16,0 0 0-16,0 0-366 0,-7 5 366 0,7-5-366 15,-9 3 366-15,0 1-1740 0</inkml:trace>
  <inkml:trace contextRef="#ctx0" brushRef="#br0" timeOffset="62906.92">26291 359 1838 0,'0'0'0'0,"4"12"334"0,3 3-334 0,5-6 334 0,3 1-334 0,1 2 207 16,2 5-207-16,-1-5 207 0,-1 0-207 0,-4 4 94 15,-5 3-94-15,5-7 95 0,2 0-95 0,0 0 68 16,-1 0-68-16,-5-4 68 0,-6-1-68 0,-2 2 20 16,-2 3-20-16,-6-4 20 0,-5-1-20 0,-16 2 105 0,-13-1-105 15,14 3 105-15,1 1-105 0,-11 0-54 0,-11 0 54 16,19 0-54-16,8 3 54 0,-29 14-2467 0</inkml:trace>
  <inkml:trace contextRef="#ctx0" brushRef="#br0" timeOffset="63913">26796 505 1670 0,'0'0'0'0,"-11"5"349"0,-4 7-349 0,10-2 350 16,6-1-350-16,-6 3 253 0,-2-4-253 0,9 4 253 16,3 0-253-16,-8 0 148 0,-6 4-148 0,9-4 149 15,5 3-149-15,-7-3 76 0,-1 0-76 0,8 0 76 16,6 0-76-16,-10 0-1 0,1 0 1 0,3-1-1 16,4-3 1-16,-4 1 65 0,-1-2-65 0,3-2 65 0,0-5-65 15,1 3-121-15,1-3 121 0,-2-3-121 0,0-1 121 16,-7 4-637-16,7-12 637 0,-3 4-637 0,1-1 637 15,4-10-1233-15</inkml:trace>
  <inkml:trace contextRef="#ctx0" brushRef="#br0" timeOffset="64230.12">26854 462 1345 0,'0'0'0'0,"-11"-4"387"16,-3-4-387-16,5 4 388 0,8-1-388 0,-8 10 239 16,-2 2-239-16,11 5 240 0,7 0-240 0,0 4 152 15,2 1-152-15,2-2 152 0,-1 1-152 0,-1-1 87 16,-4-3-87-16,11 0 88 0,3 0-88 0,-3-3 68 0,0-2-68 15,1 1 69-15,-3-3-69 0,2 2 53 0,-1-3-53 16,6-4 53-16,2 3-53 0,-4-3-73 0,-1-3 73 16,10-1-73-16,7 1 73 0,-21-2-112 0,-13-2 112 15,13-2-111-15,2 1 111 0,-9-3-94 0,-7-3 94 0,7-1-94 16,5 0 94-16,-10-9 0 0,-7-7 0 0,7 3 0 16,-1-1 0-16,-6 5-76 0,-4 2 76 0,11 5-76 15,5 5 76-15,-7 12 12 0,-10-7-12 0,10 7 12 16,7 8-12-16,-11 4 102 0,-6 7-102 0,8-3 103 15,7 1-103-15,-12 10 65 0,-3 1-65 0,11-1 65 16,8-3-65-16,-9-3 6 16,-2 1-6-16,8-5 7 0,4-6-7 0,-3 1 86 0,0 0-86 0,9-4 86 15,3-1-86-15,-2-2-96 0,1 2 96 0,3-5-96 16,-2 1 96-16,23 4-2139 0</inkml:trace>
  <inkml:trace contextRef="#ctx0" brushRef="#br0" timeOffset="64587.53">27444 592 1636 0,'0'0'0'0,"0"0"273"16,0 0-273-16,14 0 274 0,9-3-274 0,-23 3 150 16,0 0-150-16,31-4 151 0,8-1-151 0,-39 5 74 15,0 0-74-15,35-7 75 0,-2 2-75 0,-33 5-10 16,0 0 10-16,30-12-10 0,-4-3 10 0,-26 15 37 15,0 0-37-15,21-19 38 0,-6-5-38 0,-15 24 5 0,0 0-5 16,13-21 5-16,-5 2-5 0,-8 19 12 0,0 0-12 16,0-17 12-16,-5 5-12 0,5 12 69 0,0 0-69 0,-7-7 69 15,-2 4-69-15,9 3 136 0,0 0-136 16,-20 12 137-16,-10 14-137 0,30-26 74 0,0 0-74 0,-35 20 74 16,-5 4-74-16,40-24 47 0,0 0-47 0,-28 24 47 15,5 4-47-15,23-28 46 0,0 0-46 0,5 20 46 16,20 3-46-16,-25-23 33 0,0 0-33 0,26 12 34 15,7 0-34-15,-33-12-10 0,0 0 10 0,35 5-10 16,2-5 10-16,-37 0-250 0,0 0 250 0,33 0-249 16,0-5 249-16,-33 5-536 0,0 0 536 0,26-4-535 15,-5-3 535-15,26-1-1265 0</inkml:trace>
  <inkml:trace contextRef="#ctx0" brushRef="#br0" timeOffset="65264.14">27846 525 1345 0,'0'0'0'0,"0"0"415"0,0 0-415 0,0 0 416 16,0-8-416-16,0 8 279 0,0 0-279 0,0 0 280 0,0 0-280 15,0 0 168-15,0 0-168 0,0 0 169 0,0 8-169 16,0-8 95-16,0 0-95 0,2 7 96 0,-1 2-96 16,-1-9 32-16,0 0-32 0,4 8 32 0,-1 4-32 15,-3-12 34-15,0 0-34 0,7 12 34 0,2 0-34 0,-9-12 12 16,0 0-12-16,18 7 13 0,4 2-13 0,-22-9 19 16,0 0-19-16,21 7 20 0,-1-6-20 0,-20-1 33 15,0 0-33-15,26 4 34 0,3-8-34 0,-29 4-1 16,0 0 1-16,27-1 0 0,-3-6 0 0,-24 7 13 15,0 0-13-15,19-9 13 0,-5-6-13 0,-14 15-3 0,0 0 3 16,13-21-3-16,-3-3 3 0,-10 24-66 0,0 0 66 16,12-22-65-16,-1-7 65 0,-11 29 0 0,0 0 0 0,14-23 1 15,1 3-1-15,-15 20-1 0,0 0 1 0,18-16 0 16,3 11 0-16,-21 5-49 0,0 0 49 0,17 0-49 16,-1 9 49-16,-16-9-30 0,0 0 30 0,12 15-30 15,-1 2 30-15,-11-17 32 16,0 0-32-16,7 23 33 0,-5-3-33 0,-2-20-11 0,0 0 11 0,1 21-11 15,-2 1 11-15,1-22 12 16,0 0-12-16,-2 17 13 0,-3-1-13 0,5-16 5 0,0 0-5 0,-4 12 6 16,1-5-6-16,3-7 49 0,0 0-49 0,0 0 50 15,0 0-50-15,0 0 72 0,0 0-72 0,0 0 72 16,10-7-72-16,-10 7 18 0,0 0-18 0,21-12 19 16,9-4-19-16,-30 16-7 0,0 0 7 0,38-20-7 15,8 1 7-15,-46 19-38 0,0 0 38 0,45-24-38 0,2-5 38 16,-47 29-55-16,0 0 55 0,46-23-55 0,-4 6 55 15,-42 17 4-15,0 0-4 0,36-12 5 0,-6 5-5 16,-30 7-62-16,0 0 62 0,23 0-62 0,-9 4 62 0,-4 4-29 16,-3 4 29-16,-5 0-29 0,-4-1 29 0,0 1 54 15,-3 0-54-15,0 0 55 0,-2 0-55 0,2 3-1 16,-2-3 1-16,3 0 0 0,1-3 0 0,3-9-71 16,0 0 71-16,0 8-70 0,3 2 70 0,2-4 99 15,2 1-99-15,0-2 100 0,2-2-100 0,3 1 52 16,2-3-52-16,-5 3 52 0,-4-4-52 0,4 0 2 15,2-4-2-15,4 3 2 0,3-6-2 0,1 3-8 0,4 4 8 16,5-5-8-16,5-4 8 0,-17-1-20 0,-13 2 20 16,9-4-20-16,4 0 20 0,-9 3-36 0,-7-3 36 15,2 2-36-15,-4-2 36 0,-16 0 0 0,-11-4 0 16,3 8 0-16,-4 2 0 0,7 8-162 0,2 5 162 0,7 2-161 16,4-2 161-16,10 5-589 0,7 0 589 0,0 0-589 15,3 3 589-15,8 9-1208 0</inkml:trace>
  <inkml:trace contextRef="#ctx0" brushRef="#br0" timeOffset="65848.28">29095 374 2028 0,'0'0'0'0,"0"0"298"0,9 9-298 0,-9-9 299 16,10 10-299-16,-10-10 192 0,7 9-192 0,-7-9 192 15,2 12-192-15,0-4 106 0,0 8-106 0,-1-4 107 16,1 0-107-16,0 0-6 0,0 3 6 0,-1-3-5 15,3 0 5-15,-1 0 11 0,1-3-11 0,-1 1 11 0,3-5-11 16,1 2 73-16,0-2-73 0,-7-5 73 0,3 7-73 16,-3-7 71-16,7 5-71 0,-7-5 71 0,0 0-71 0,0 0-50 15,14-2 50-15,-5 2-50 0,0-3 50 16,-1 3 12-16,-1-3-12 0,2-4 12 0,-2 2-12 0,0-4-4 16,0-3 4-16,10 2-3 0,10-2 3 0,-17 3-86 15,-8 1 86-15,8-3-86 0,3 3 86 0,-13 8 4 16,0 0-4-16,0 0 4 0,10 0-4 0,-10 0-13 15,-12 7 13-15,12-7-13 0,9 12 13 16,-13-4-2-16,-3 4 2 0,12-3-2 0,9-2 2 0,-5 1 44 16,-2-1-44-16,7-2 45 0,2-1-45 0,1-1 49 0,1-3-49 15,-1 2 49-15,1-2-49 0,3 3-5 0,1-3 5 16,-2 0-4-16,-3 4 4 0,0-1-1 0,1 0 1 0,-2-6 0 16,-4 0 0-16,2-4 51 0,3 2-51 0,-4-4 51 15,-3-3-51-15,4-7-10 0,2-5 10 16,-8 4-10-16,-4-3 10 0,6-1 8 15,4-3-8-15,-3 6 9 0,-1 1-9 0,-10 1-21 16,-8-2 21-16,-6 9-21 0,-6 2 21 0,5 5-63 0,-3 5 63 0,3 0-63 16,1 3 63-16,5 2-7 0,4 2 7 0,-1 2-6 15,1-1 6-15,5 4-86 0,4 4 86 0,1-4-85 16,0 0 85-16,11 10 32 0,7 2-32 0,1 0 33 16,2-3-33-16,-3 3 51 0,0 0-51 0,-2-5 52 15,0-2-52-15,1-2-21 0,3 1 21 0,-8-4-21 16,-3 0 21-16,0-4 48 0,-3 3-48 0,-10-3 48 15,-4 1-48-15,-8 1-42 0,-4-1 42 0,-1-1-41 0,0-1 41 16,-8-2 49-16,-6 2-49 0,-1-5 50 0,-6 1-50 16,9 1 29-16,5-4-29 0,1 3 29 0,-1-3-29 15,2 0-152-15,3-3 152 0,-4 3-151 0,-1-4 151 0,-22-1-2273 16</inkml:trace>
  <inkml:trace contextRef="#ctx0" brushRef="#br0" timeOffset="66003.42">29997 692 2185 0,'0'0'0'0,"0"0"287"0,0 0-287 15,0 0 287-15,14 3-287 0,-14-3 186 0,0 0-186 16,7 0 186-16,1 5-186 0,-8-5-90 0,0 0 90 0,0 0-90 16,7 11 90-16,0-3-2131 0</inkml:trace>
  <inkml:trace contextRef="#ctx0" brushRef="#br0" timeOffset="71895.27">28271 7447 2140 0,'0'0'0'0,"0"0"0"0,0 0 0 0,0 0 254 0,0 0-254 16,1 7 255-16,3 5-255 0,-4-12 210 0,0 0-210 16,12 24 211-16,6 8-211 0,-18-32 96 0,0 0-96 0,27 31 96 15,12 2-96-15,-39-33 39 0,0 0-39 0,42 31 40 16,3-2-40-16,-45-29 3 0,0 0-3 0,47 27 4 15,2 1-4-15,-49-28 4 0,0 0-4 0,46 22 4 16,-3-5-4-16,-43-17 13 0,0 0-13 0,37 12 14 16,-4-3-14-16,-33-9-63 0,0 0 63 0,27 3-63 15,-6-6 63-15,-21 3-227 0,0 0 227 0,13-5-226 16,-4-11 226-16,-9 16-537 0,0 0 537 0,5-12-537 16,-3-7 537-16,5-10-1104 0</inkml:trace>
  <inkml:trace contextRef="#ctx0" brushRef="#br0" timeOffset="72019.27">28809 7605 1603 0,'0'0'0'0,"-4"8"0"0,-3 1 0 16,7-9 264-16,0 0-264 0,-5 7 264 0,0-4-264 15,5-3 169-15,0 0-169 0,-14 9 170 0,-7-3-170 0,21-6 99 16,0 0-99-16,-25 12 100 0,-4 6-100 0,29-18 34 16,0 0-34-16,-28 19 35 0,-2 5-35 0,30-24-103 15,0 0 103-15,-23 20-102 0,2 2 102 0,-22 23-1815 16</inkml:trace>
  <inkml:trace contextRef="#ctx0" brushRef="#br0" timeOffset="72661.27">29111 7208 1255 0,'0'0'0'0,"0"0"0"16,-7-8 0-16,7 8 378 0,-11-11-378 0,6 6 378 0,2-7-378 16,1 2 205-16,0-1-205 0,4-1 206 0,3-1-206 15,4-1 148-15,1-1-148 0,6-8 149 0,3 1-149 16,2 3 50-16,2-5-50 0,2 9 51 0,-1-1-51 0,2 4 32 16,0 0-32-16,2 4 32 0,0 1-32 0,-1 2 31 15,-5 5-31-15,-3 0 31 0,-3 0-31 0,-5 8-6 16,-4-1 6-16,-4 3-5 0,-3 1 5 0,-5 4-1 15,-6 6 1-15,1 3 0 0,-2 8 0 0,-2-1 6 16,-4-3-6-16,8-4 6 0,1-9-6 0,-3 0 8 16,-2-2-8-16,3-1 9 0,4-9-9 0,-3 6 9 15,-1 3-9-15,3-7 10 0,1 2-10 0,0 1 8 0,-2 1-8 16,4-2 9-16,-1-1-9 0,3 3 23 0,-1 0-23 16,4-4 24-16,0 2-24 0,6-1 2 0,1 0-2 15,1 1 2-15,3-4-2 0,3 2 13 0,2-5-13 0,1 0 13 16,1 4-13-16,-1-1 24 0,2-1-24 15,-1 1 25-15,-1 2-25 0,1 2 48 0,-3-2-48 0,-1 6 48 16,-1-3-48-16,-5 4 67 0,-2 4-67 0,-1-4 68 16,0 3-68-16,-5 1 11 0,-5-1-11 15,1 2 11-15,-1 2-11 0,-4 2-3 0,-5 3 3 0,9-16-3 16,5-4 3-16,0-4 53 0,0 0-53 0,-24 12 54 16,-17 10-54-16,7-1-28 0,-3-4 28 0,9-4-28 15,3-2 28-15,3-1-127 0,1-7 127 0,7 3-127 16,7-3 127-16,-14 2-2285 0</inkml:trace>
  <inkml:trace contextRef="#ctx0" brushRef="#br0" timeOffset="75700.58">25321 9942 1502 0,'0'0'0'0,"4"-7"0"16,1-7 0-16,-5 14 359 0,0 0-359 0,14-15 360 15,5-6-360-15,-19 21 202 0,0 0-202 0,27-25 202 0,6-6-202 16,-33 31 148-16,0 0-148 0,36-33 149 0,6-3-149 15,-42 36 68-15,0 0-68 0,42-29 69 0,0 5-69 0,-42 24 2 16,0 0-2-16,37-7 2 0,-6 9-2 0,-31-2 26 16,0 0-26-16,16 17 26 0,-11 12-26 0,-5-29 35 15,0 0-35-15,-5 33 36 0,-9 6-36 0,14-39-13 16,0 0 13-16,-19 40-13 0,-6-1 13 0,25-39 2 16,0 0-2-16,-24 34 2 0,-2-4-2 0,26-30 69 15,0 0-69-15,-21 27 70 0,3-5-70 0,18-22 36 16,0 0-36-16,-8 21 36 0,8-9-36 0,0-12 13 0,0 0-13 15,10 9 13-15,11-9-13 0,-21 0 0 0,0 0 0 16,31-6 0-16,10-4 0 0,-41 10-27 0,0 0 27 16,47-5-27-16,9 2 27 0,-56 3 25 0,0 0-25 0,52 3 26 15,-1 6-26-15,-51-9-39 0,0 0 39 0,42 22-38 16,-9 12 38-16,-33-34 33 0,0 0-33 0,16 40 34 16,-16 6-34-16,0-46 3 0,0 0-3 0,-13 39 3 15,-15 1-3-15,28-40 0 0,0 0 0 0,-38 38 0 16,-14-4 0-16,52-34 9 0,0 0-9 0,-44 28 10 15,2-8-10-15,42-20 1 0,0 0-1 0,-37 17 1 16,9-6-1-16,28-11-438 0,0 0 438 0,-22 6-438 16,2-4 438-16,-21 7-1735 0</inkml:trace>
  <inkml:trace contextRef="#ctx0" brushRef="#br0" timeOffset="76030.22">26223 9597 2230 0,'0'0'0'0,"-11"12"0"0,-8 12 0 0,19-24 325 16,0 0-325-16,-21 31 326 0,-3 5-326 0,24-36 207 15,0 0-207-15,-25 40 208 0,1 1-208 0,24-41 86 16,0 0-86-16,-21 46 87 0,2 6-87 0,19-52 3 16,0 0-3-16,-9 51 3 0,4-3-3 0,5-48 35 15,0 0-35-15,7 46 35 0,8-1-35 0,-15-45 8 16,0 0-8-16,27 27 9 0,9-9-9 0,-36-18 12 0,0 0-12 15,37 3 13-15,1-11-13 0,-38 8-3 16,0 0 3-16,34-16-3 0,-6-8 3 0,-28 24 9 0,0 0-9 16,21-21 10-16,-9-1-10 0,-12 22-16 0,0 0 16 15,7-20-15-15,-9-1 15 0,2 21 1 0,0 0-1 0,-21-16 1 16,-17 4-1-16,38 12-17 0,0 0 17 0,-37-3-16 16,-2 6 16-16,39-3-125 0,0 0 125 0,-34 9-124 15,0 7 124-15,12-4-307 0,6 0 307 0,7 0-306 16,9-6 306-16,-9 15-1871 0</inkml:trace>
  <inkml:trace contextRef="#ctx0" brushRef="#br0" timeOffset="76364.03">26730 9618 1849 0,'0'0'0'0,"-18"10"0"15,-12 7 0-15,15-7 408 0,2-1-408 0,3-4 408 0,1 2-408 16,-1 5 218-16,-1 3-218 0,-3 10 218 0,-3 0-218 15,1 1 132-15,-1 0-132 0,4-4 132 0,3-1-132 16,3-1 50-16,3 3-50 0,4-6 51 0,2 2-51 0,3-4 51 16,4-1-51-16,3-4 51 0,8-1-51 0,4-2 36 15,1-7-36-15,6 0 36 0,-1-4-36 0,5-1-8 16,-4-2 8-16,1-3-8 0,-1-1 8 0,-3 1 0 16,-4-5 0-16,-3 3 0 0,-5 0 0 0,-2 0-1 15,-2-2 1-15,-5 4 0 0,-3 1 0 0,-1-3-22 16,-3-5 22-16,-3-2-22 0,-6-5 22 0,-5 0 0 15,-3-2 0-15,10 12 0 0,3 8 0 0,-3-1-3 0,0 5 3 16,-21-5-3-16,-16 2 3 0,3 5-21 0,-7 9 21 16,15-6-21-16,7 0 21 0,0 6-71 0,1 3 71 15,4 4-71-15,4 2 71 0,3 3-313 16,5-4 313-16,6-3-313 0,6-6 313 0,-6 16-1934 0</inkml:trace>
  <inkml:trace contextRef="#ctx0" brushRef="#br0" timeOffset="76679.28">27243 9504 2107 0,'0'0'0'0,"-12"9"0"16,-9 6 0-16,0-3 351 0,-2 0-351 0,4 0 352 16,0 0-352-16,-2 6 196 0,-3 4-196 0,-1 5 196 15,1 6-196-15,4 0 74 0,6 3-74 0,4-5 74 0,5-7-74 16,5-4 69-16,3-1-69 0,8-3 70 0,6-3-70 15,4-2 0-15,4-8 0 0,4 0 0 0,4-3 0 16,-1-1 33-16,1-4-33 0,0-1 33 0,-1 0-33 0,-3-3 21 16,-2-3-21-16,-6 0 21 0,0-2-21 15,-4-3-4-15,-1-5 4 0,-6-1-3 0,-3-2 3 0,-3 1 2 16,-6-2-2-16,0 7 3 0,-1 0-3 0,-6 2-2 16,-5 2 2-16,7 3-2 0,2 5 2 0,-7 1-49 15,-4 3 49-15,-7-2-48 0,-7 3 48 0,-5 6 18 16,-6 2-18-16,2 3 18 0,1 3-18 0,3 9-201 15,2 4 201-15,6-1-201 0,5 0 201 0,-27 25-2236 16</inkml:trace>
  <inkml:trace contextRef="#ctx0" brushRef="#br0" timeOffset="77520.95">27559 9427 2039 0,'0'0'0'0,"0"0"0"0,11 7 0 0,-11-7 372 16,0 0-372-16,0 0 373 0,12 12-373 0,-12-12 175 16,0 0-175-16,21 9 175 0,9 3-175 0,-30-12 143 0,0 0-143 15,40 15 144-15,11 2-144 0,-51-17 56 0,0 0-56 16,54 17 56-16,7 1-56 0,-61-18-20 0,0 0 20 16,61 12-19-16,2-2 19 0,-63-10-297 15,0 0 297-15,54 5-296 0,-5-3 296 0,54 5-2042 0</inkml:trace>
  <inkml:trace contextRef="#ctx0" brushRef="#br0" timeOffset="77666.14">28012 9348 2073 0,'0'0'0'0,"3"16"0"16,1 11 0-16,-4-27 303 0,0 0-303 0,-19 24 303 16,-14 0-303-16,33-24 251 0,0 0-251 0,-28 35 252 15,-4 1-252-15,32-36 75 0,0 0-75 0,-24 46 75 16,4 11-75-16,20-57 5 0,0 0-5 0,-10 44 6 15,8 1-6-15,-10 46-2449 0</inkml:trace>
  <inkml:trace contextRef="#ctx0" brushRef="#br0" timeOffset="78130.56">28519 9146 2095 0,'0'0'0'0,"8"-16"0"0,8-9 0 0,-16 25 227 16,0 0-227-16,25-19 228 0,6-2-228 0,-31 21 152 0,0 0-152 15,35-15 152-15,3-3-152 0,-38 18 58 0,0 0-58 16,37-10 58-16,-2 5-58 0,-35 5 31 0,0 0-31 16,31 0 31-16,-4 5-31 0,-27-5 4 0,0 0-4 0,17 16 4 15,-8 2-4-15,-9-18 17 0,0 0-17 0,0 30 17 16,-11 6-17-16,11-36 34 0,0 0-34 0,-15 43 35 15,-10 5-35-15,25-48 26 0,0 0-26 0,-24 43 26 16,-6-4-26-16,30-39-1 0,0 0 1 0,-23 29-1 16,2-6 1-16,21-23 30 0,0 0-30 0,-15 20 30 15,1-8-30-15,14-12 35 0,0 0-35 0,-6 10 35 16,6-1-35-16,0-9-10 0,0 0 10 0,11 5-10 16,10-1 10-16,-21-4 6 0,0 0-6 0,24 5 7 15,4-2-7-15,-28-3-4 0,0 0 4 0,35 7-4 16,4 2 4-16,-39-9-1 0,0 0 1 0,36 15-1 15,-1 0 1-15,-35-15 45 0,0 0-45 0,30 21 46 0,-6 0-46 16,-24-21-10-16,0 0 10 0,14 24-10 16,-12 3 10-16,-2-27 55 0,0 0-55 0,-16 31 55 0,-17 2-55 15,33-33 1-15,0 0-1 0,-33 31 2 0,-7-4-2 16,40-27 50-16,0 0-50 0,-35 21 51 0,2-3-51 16,33-18-234-16,0 0 234 0,-28 14-234 0,5-7 234 0,-28 14-2224 15</inkml:trace>
  <inkml:trace contextRef="#ctx0" brushRef="#br0" timeOffset="78312.41">29562 9038 2230 0,'0'0'0'0,"15"-4"0"0,12-1 0 0,-8 2 247 0,-3-3-247 0,8 5 247 16,4-1-247-16,-7 2 151 0,-4-3-151 0,8 3 152 15,1 0-152-15,-8 3-174 0,-8 2 174 0,4 2-173 16,-2-4 173-16,14 8-1907 0</inkml:trace>
  <inkml:trace contextRef="#ctx0" brushRef="#br0" timeOffset="78478.37">29422 9419 2174 0,'0'0'0'0,"0"0"0"15,5-9 0-15,6 6 291 0,4 3-291 0,6-7 292 16,6 2-292-16,2-2 153 0,4-2-153 0,4-3 153 0,2-5-153 16,-6-2 21-16,-4-2-21 0,8-1 21 0,3 2-21 15,-3-4-480-15,-4 0 480 0,2 5-480 0,0 1 480 16,35-18-1429-16</inkml:trace>
  <inkml:trace contextRef="#ctx0" brushRef="#br0" timeOffset="79012.33">31373 8665 1457 0,'0'0'0'0,"7"-5"0"16,4-5 0-16,-2 5 360 0,-1-2-360 0,-8 7 361 15,9-9-361-15,-9 9 261 0,0 0-261 0,0 0 262 16,-3 7-262-16,3-7 189 0,-7 12-189 0,1-7 189 16,1 4-189-16,0 3 61 0,-2 3-61 0,3 4 61 0,1-2-61 15,3 6 34-15,3-3-34 0,4 1 34 0,6 1-34 16,1-5 55-16,3 2-55 0,-1-3 55 0,1-3-55 16,11-2 40-16,7-3-40 0,-3-4 40 0,1-1-40 0,-2-6-7 15,-1-6 7-15,1 0-7 0,1-3 7 0,-2-3 38 16,-1 0-38-16,-2-6 38 0,-5-1-38 0,1 1-7 15,0-3 7-15,-2 0-7 0,-4 0 7 0,-1 0 6 16,-2 2-6-16,-9-2 7 0,-7 0-7 0,6 3-32 16,-2 2 32-16,-8 4-32 0,-2-1 32 0,-5 1 12 15,-2-2-12-15,-12-4 13 0,-8-1-13 0,-5 1-104 0,-7-1 104 16,3 11-103-16,1 8 103 0,-13 3-516 0,-7 3 516 16,2 15-516-16,0 9 516 0,-62 14-1493 15</inkml:trace>
  <inkml:trace contextRef="#ctx0" brushRef="#br0" timeOffset="79346.88">30818 8789 1961 0,'0'0'0'0,"0"0"0"16,0 0 0-16,0 0 313 0,0 0-313 0,-2 7 314 15,-1 3-314-15,3-10 192 0,0 0-192 0,-9 17 192 16,-5 2-192-16,14-19 180 0,0 0-180 0,-18 22 180 16,-2 4-180-16,20-26 0 0,0 0 0 0,-16 24 1 15,0 0-1-15,16-24 27 0,0 0-27 0,2 21 27 0,10-2-27 16,-12-19 20-16,0 0-20 0,19 8 20 0,7-3-20 16,-26-5 37-16,0 0-37 0,30-1 38 0,9-6-38 15,-39 7-11-15,0 0 11 0,35-16-10 16,1-8 10-16,-36 24-7 0,0 0 7 0,28-32-6 0,-7-10 6 0,-21 42-15 15,0 0 15-15,9-34-15 0,-11 0 15 0,2 34-141 16,0 0 141-16,-23-24-141 0,-17 10 141 0,40 14-646 16,0 0 646-16,-47-3-646 0,-12 15 646 0,-48-6-1177 15</inkml:trace>
  <inkml:trace contextRef="#ctx0" brushRef="#br0" timeOffset="81663.21">30406 8847 1815 0,'0'0'0'0,"-14"9"0"0,-11 3 0 0,4 0 365 0,-3 1-365 16,13-4 366-16,6-4-366 0,5-5 235 0,10 7-235 15,10-10 235-15,9-6-235 0,5-3 103 0,9-7-103 0,8 0 104 16,8-5-104-16,8 0 62 0,6-3-62 0,18-2 62 16,14-6-62-16,-16 6-1 0,-5 2 1 15,8 3 0-15,3 5 0 0,-18 2 23 0,-11-2-23 0,-1 7 24 16,-6 3-24-16,-22 0-5 0,-20 8 5 0,8-1-4 15,-4 2 4-15,-9 0 10 0,-9 0-10 0,-3 0 11 16,4 12-11-16,-25-5 27 0,-16 1-27 0,20-2 27 16,8-3-27-16,-17 6 0 0,-11-1 0 0,-22 16 0 15,-23 11 0-15,-15 9 8 0,-16 15-8 0,22-13 9 16,9 2-9-16,-2-9-9 0,4-4 9 0,31-10-9 16,19-9 9-16,4-2 13 0,8-7-13 0,25-2 14 15,18-2-14-15,12 1 0 0,13-8 0 0,4 1 0 16,7-2 0-16,13-7 17 0,10-9-17 15,7-3 17-15,6-5-17 0,-16 0-8 16,-11-6 8-16,8 6-8 0,3-2 8 0,-27 5 0 0,-17 8 0 0,-3 2 0 0,-4 8 0 16,-11 1-4-16,-6 1 4 0,-1 6-4 0,-3 0 4 0,-20 6 34 15,-12 1-34-15,8 1 35 0,1 4-35 0,-23-2 0 16,-14 4 0-16,13-2 0 0,3-2 0 0,-9 8 1 16,-6-3-1-16,-5 9 2 0,-4 0-2 0,-18 7 11 15,-15 5-11-15,46-21 11 0,29-9-11 0,-17 2-5 16,-2 3 5-16,-20 1-4 0,-12 6 4 0,-56 15-2624 15</inkml:trace>
  <inkml:trace contextRef="#ctx0" brushRef="#br0" timeOffset="87693.5">1031 1473 1995 0,'0'0'0'0,"0"0"367"16,-2-38-367-16,4 24 368 0,1 7-368 0,1-5 255 15,-4 4-255-15,0 8 256 0,0 0-256 0,0 0 160 16,0 0-160-16,0 0 160 0,10 0-160 0,-10 0 40 0,13 8-40 16,-10-1 40-16,1 2-40 0,-4-1 20 0,-4 4-20 15,1 0 20-15,-1 0-20 0,-1 4 17 0,0 3-17 0,1 1 17 16,4-1-17-16,-3 2 15 0,3 3-15 16,3-5 15-16,1-2-15 0,1-5 40 0,0 0-40 0,7-5 40 15,0-4-40-15,9-6 19 0,6-8-19 0,-1 3 20 16,4-9-20-16,8-2 6 0,6-2-6 0,3-3 6 15,0 2-6-15,5-7 17 0,4-6-17 0,12-16 17 16,15-14-17-16,-1 1-2 0,0-3 2 0,-5 16-1 16,-9 8 1-16,-2-5 0 0,-1 5 0 0,-6 10 1 15,-3 13-1-15,-3-20 0 0,-3-6 0 0,-15 13 0 16,-10 9 0-16,-3 0 3 0,-1 5-3 0,-8 2 3 16,-3 5-3-16,-3 2 6 0,-2 1-6 0,-5 9 7 15,9-8-7-15,-9 8 14 0,0 0-14 0,0 0 15 0,-5 5-15 16,-2 2 3-16,2 1-3 0,-4 1 4 0,4-2-4 15,-2 5-136-15,1 3 136 0,1-1-136 0,-2 5 136 16,-2 0-613-16,1 5 613 0,-1-7-613 0,4 2 613 16,-8 20-1636-16</inkml:trace>
  <inkml:trace contextRef="#ctx0" brushRef="#br0" timeOffset="109858.34">6819 3072 1435 0,'0'0'0'0,"-12"0"0"15,-6 0 0-15,18 0 268 0,0 0-268 0,-17 0 268 16,-1 0-268-16,18 0 179 0,0 0-179 0,-12 0 180 16,3-3-180-16,9 3 94 0,0 0-94 0,-8-4 95 0,3 1-95 15,5 3 65-15,0 0-65 0,0 0 66 0,-13-5-66 16,13 5 22-16,0 0-22 0,0 0 23 0,0 0-23 15,0 0 42-15,0 0-42 0,0 0 43 0,0 0-43 0,0 0 55 16,0 0-55-16,0 0 56 0,0 0-56 16,0 0 31-16,0 0-31 0,0 0 31 0,0 0-31 0,0 0 26 15,0 0-26-15,0 0 26 0,9 0-26 0,-9 0 1 16,0 0-1-16,0 0 2 0,9-4-2 0,-1 1 28 16,1 1-28-16,-4-1 28 0,2 3-28 0,-7 0-3 15,9 0 3-15,-9 0-3 0,0 0 3 0,0 0 3 16,12 8-3-16,-6-8 3 0,2 0-3 0,5 0 31 0,-5 0-31 15,5 0 31-15,-5 0-31 0,1-3-3 0,-4-2 3 16,4 1-3-16,-2 1 3 0,2-2 3 0,0-2-3 16,-9 7 4-16,8-5-4 0,-8 5-2 0,0 0 2 15,0 0-1-15,0 0 1 0,0 0 31 0,0 0-31 0,0 0 31 16,0 0-31-16,0 0 5 0,0 0-5 0,0 0 5 16,0 0-5-16,0 0 5 0,-7 0-5 0,7 0 6 15,-10-7-6-15,10 7 45 0,-12-5-45 0,12 5 46 16,-9-4-46-16,9 4 1 0,-9-8-1 0,9 8 2 15,-12-7-2-15,12 7 33 0,-14-6-33 0,7 3 33 16,-2 0-33-16,0-1 5 0,-5-1-5 0,-1 2 5 16,1-1-5-16,1 1-150 0,-4 3 150 0,3 3-150 15,-2-3 150-15,2 4-548 0,2-1 548 0,-2 2-547 16,5 5 547-16,-15 4-1290 0</inkml:trace>
  <inkml:trace contextRef="#ctx0" brushRef="#br0" timeOffset="110489.95">5963 3148 1255 0,'0'0'0'0,"0"0"0"16,0 0 0-16,0 0 294 0,-9 0-294 0,9 0 294 16,0 0-294-16,0 0 210 0,0 0-210 0,0 0 210 15,0 0-210-15,0 0 141 0,9-7-141 0,-4 2 141 16,4 1-141-16,7-4 37 0,1 1-37 0,1 1 37 16,6 0-37-16,-1 2 59 0,-2-1-59 0,0-2 59 15,1-1-59-15,-4-1 2 0,-2 2-2 0,1 2 2 0,-6-2-2 16,1 2 9-16,-5-2-9 0,-7 7 9 0,9-3-9 15,-9 3 50-15,0 0-50 0,0 0 51 0,-9 0-51 16,2 3-29-16,-7 1 29 0,2 1-29 0,-6 2 29 0,-3 1 35 16,-5 1-35-16,0 1 36 0,0-5-36 0,-1 2 9 15,-2 2-9-15,2-3 9 0,3 0-9 0,1 2 28 16,-1 3-28-16,6-3 28 0,4-3-28 0,2 2 7 16,0-7-7-16,12 0 8 0,-5 4-8 0,5-4 46 15,5-4-46-15,7 4 46 0,0-3-46 0,8-1 31 16,4-1-31-16,2-3 31 0,4-3-31 0,0 3-2 0,-1-1 2 15,3-3-1-15,-6 0 1 0,0-3 36 16,-1 3-36-16,-8 0 37 0,1 0-37 0,-6 5 1 0,-7 2-1 16,4 1 2-16,-2 1-2 0,-7 3 14 0,0 0-14 15,0 0 15-15,0 0-15 0,0 0-318 0,-11 7 318 16,6 1-318-16,0 1 318 0,-7 10-1797 0</inkml:trace>
  <inkml:trace contextRef="#ctx0" brushRef="#br0" timeOffset="111356.95">6711 3125 1233 0,'0'0'0'0,"-12"0"0"0,-6 0 0 0,6 0 347 15,0 0-347-15,3 0 348 0,4 0-348 0,5 0 281 0,-9-1-281 16,9 1 282-16,-9 0-282 0,9 0 190 0,0 0-190 16,0 0 190-16,0 0-190 0,0 0 106 0,14-4-106 0,-7 4 106 15,2 0-106-15,14 0 72 0,6 4-72 0,6-4 73 16,7 0-73-16,2 0 8 0,3 0-8 0,2 0 8 16,2 1-8-16,5 3 66 0,5-4-66 15,3 3 67-15,3 2-67 0,17 6-1 0,10-6 1 0,-5 2 0 16,-7-2 0-16,0-2 8 0,-5-3-8 0,-7 4 9 15,-2-1-9-15,-7-1 1 0,-5 1-1 0,-9-3 2 16,-12 0-2-16,2-3 4 0,-6 1-4 0,-1-1 4 16,-4-1-4-16,-8 1 0 0,-2-2 0 0,-2 5 1 15,-6-4-1-15,-8 4-1 0,9-3 1 0,-9 3 0 16,0 0 0-16,0 0 4 0,-17 0-4 0,8 0 5 16,-3-4-5-16,-11 3 13 0,-7-3-13 0,-3 4 14 15,-2 0-14-15,-5 0-1 0,-2 0 1 0,-5 4 0 16,-6 1 0-16,-3-2 34 0,-3 1-34 0,-2 1 35 0,1-2-35 15,-1 4-33-15,-3-2 33 0,9-1-32 0,8 4 32 16,7-4 10-16,2-1-10 0,11-3 11 0,3 0-11 16,7 2-10-16,3 1 10 0,8 1-10 0,3-4 10 0,3 0 12 15,12 3-12-15,6-6 13 0,1-1-13 0,9 1 1 16,7-2-1-16,3 1 2 0,6 4-2 0,6-3 4 16,6 1-4-16,6 2 5 0,-3-3-5 0,6-1 14 15,-1 1-14-15,20 1 15 0,10 2-15 0,-8-3 7 16,0 3-7-16,-8 0 8 0,-3 0-8 0,-13 3 9 15,-10-1-9-15,7 1 9 0,8 1-9 0,-22-1 8 16,-15-3-8-16,1 0 8 0,-1 0-8 0,-4 0-26 16,-1 0 26-16,-8 0-25 0,-6-3 25 0,-3 3 1 0,-1 3-1 15,-7-3 2-15,0 0-2 0,-12 0-11 0,-2 0 11 16,-3 0-11-16,-4 2 11 0,21-2 21 0,0 0-21 16,-39 0 21-16,-17 0-21 0,56 0-9 0,0 0 9 0,-82 3-8 15,-21-3 8-15,103 0 10 0,0 0-10 0,-129 4 10 16,-27-1-10-16,156-3-3 0,0 0 3 0,-129 5-3 15,14 2 3-15,115-7 10 0,0 0-10 0,-81 2 11 16,29 1-11-16,52-3 5 0,0 0-5 0,-23 0 5 16,32-5-5-16,-9 5-35 0,0 0 35 0,40-3-34 15,37-1 34-15,-77 4-277 0,0 0 277 0,108-3-276 16,37 1 276-16,111-5-2074 0</inkml:trace>
  <inkml:trace contextRef="#ctx0" brushRef="#br0" timeOffset="111895.08">10322 3124 1916 0,'0'0'0'16,"-7"1"0"-16,-7 3 0 0,14-4 314 0,0 0-314 15,-12 3 315-15,-2 1-315 0,14-4 218 0,0 0-218 0,-9 1 218 16,0 3-218-16,9-4 185 0,0 0-185 0,0 0 185 15,0 0-185-15,0 0 64 0,0 0-64 0,39 0 65 16,26 0-65-16,-65 0-8 0,0 0 8 0,69-4-8 16,10 4 8-16,22-5 39 0,20-3-39 0,-16-3 39 15,-4-1-39-15,-8 4-9 0,-4-1 9 0,-23-1-8 16,-8 1 8-16,-6 4-1 0,-8 2 1 0,-9-1 0 16,-7-1 0-16,-9-5 48 0,-10-2-48 0,0 8 49 15,-2 8-49-15,-7-4-41 0,5 7 41 0,-10 1-40 16,1 4 40-16,-20 0 53 0,-13 0-53 0,-10 4 53 15,-9-1-53-15,0 1-6 0,-3-4 6 0,-3 0-6 0,-6-7 6 16,-17 3 0-16,-15-1 0 0,20 0 1 16,8 2-1-16,4-4 15 0,0 2-15 0,21-2 15 15,20-2-15-15,3 1 33 0,10 1-33 0,19 2 33 0,23-4-33 16,-2 0-110-16,4 3 110 0,7-6-109 0,5-4 109 16,8 2-127-16,6-1 127 0,9 0-127 0,5-6 127 15,12-1-425-15,7 1 425 0,-10-3-424 0,-8 4 424 16,81-15-1641-16</inkml:trace>
  <inkml:trace contextRef="#ctx0" brushRef="#br0" timeOffset="126638.88">12410 1636 1222 0,'0'0'0'0,"0"0"346"0,0 0-346 0,3-16 347 15,6-8-347-15,-9 24 230 0,0 0-230 0,18-24 230 16,1 0-230-16,-19 24 184 0,0 0-184 0,30-22 184 16,8-2-184-16,-38 24 100 0,0 0-100 0,42-17 100 15,5 1-100-15,-47 16 87 0,0 0-87 0,44-9 87 16,-1-1-87-16,-43 10 37 0,0 0-37 0,42-3 37 0,-7 1-37 16,-35 2 29-16,0 0-29 0,32 5 29 0,-8 2-29 15,-24-7-1-15,0 0 1 0,26 24-1 0,-5 9 1 16,-21-33 4-16,0 0-4 0,13 55 4 0,-5 12-4 15,-8-67 43-15,0 0-43 0,6 80 44 0,-10 15-44 0,4-95 0 16,0 0 0-16,-3 84 0 0,-4-9 0 0,7-75 5 16,0 0-5-16,-4 83 5 0,-3 1-5 0,7-84 0 15,0 0 0-15,-5 70 0 0,0-6 0 0,5-64-11 16,0 0 11-16,-6 51-11 0,5-15 11 0,1-36 43 16,0 0-43-16,-2 45 43 0,2-2-43 0,0-43-42 15,0 0 42-15,3 63-41 0,4 16 41 0,-7-79 63 16,0 0-63-16,7 52 64 0,-3-16-64 0,-4-36-34 0,0 0 34 15,14 41-34-15,-2 2 34 0,-12-43 18 0,0 0-18 16,14 39 19-16,7-3-19 0,-21-36-2 0,0 0 2 16,26 36-1-16,4 0 1 0,-30-36-2 0,0 0 2 15,30 31-1-15,-4-3 1 0,-26-28 44 0,0 0-44 0,30 27 44 16,-4-6-44-16,-26-21-28 0,0 0 28 0,23 19-28 16,-3-2 28-16,-20-17 36 0,0 0-36 0,21 15 37 15,-7-3-37-15,-14-12 25 0,0 0-25 0,16 7 26 16,-4-7-26-16,-12 0-26 0,0 0 26 0,11 0-25 15,-4-7 25-15,-7 7 34 0,0 0-34 0,0 0 34 16,9-12-34-16,-9 12-2 0,0 0 2 0,1-8-1 16,-1-1 1-16,0 9 1 0,0 0-1 0,-1-7 1 15,-1 0-1-15,2 7-12 0,0 0 12 0,0 0-12 16,-5-5 12-16,5 5-10 0,0 0 10 0,0 0-10 0,-9 0 10 16,9 0 0-16,0 0 0 0,0 0 1 0,-11 9-1 15,11-9-10-15,0 0 10 0,-3 10-10 0,-4 11 10 16,7-21 4-16,0 0-4 0,-5 20 5 0,-2 8-5 0,7-28 32 15,0 0-32-15,-6 24 33 0,3 0-33 0,3-24-15 16,0 0 15-16,0 36-14 0,2 10 14 0,-2-46 12 16,0 0-12-16,7 48 12 0,3 7-12 0,-10-55 24 15,0 0-24-15,9 60 25 0,3 7-25 0,-12-67 0 16,0 0 0-16,16 81 0 0,3 13 0 0,-19-94 3 16,0 0-3-16,14 88 4 0,-9 6-4 0,-5-94 32 15,0 0-32-15,-1 84 32 0,-12-2-32 0,13-82 9 16,0 0-9-16,-22 69 9 0,-8-11-9 0,30-58 20 0,0 0-20 15,-46 61 20-15,-9-7-20 0,55-54 8 0,0 0-8 16,-65 61 9-16,-10-5-9 0,75-56 0 0,0 0 0 16,-68 55 0-16,0 0 0 0,68-55-73 0,0 0 73 0,-74 39-73 15,-1-14 73-15,75-25-135 0,0 0 135 0,-77 20-134 16,0-4 134-16,77-16-233 0,0 0 233 0,-61 5-232 16,16-2 232-16,45-3-512 0,0 0 512 0,-21-5-512 15,22-2 512-15,-20-5-1231 0</inkml:trace>
  <inkml:trace contextRef="#ctx0" brushRef="#br0" timeOffset="127421.24">13495 1574 1614 0,'0'0'0'0,"9"-14"366"15,3-13-366-15,-3 11 366 0,-6 1-366 16,4 6 264-16,0 1-264 0,-7 8 265 0,9-4-265 0,-9 4 169 16,0 0-169-16,0 0 170 0,9 9-170 0,-9-2 94 15,0 5-94-15,0 20 94 0,-7 16-94 0,1 7 3 16,1 5-3-16,-2-12 4 0,-2-1-4 0,2 1 65 15,0-5-65-15,4-19 66 0,3-16-66 0,0 1-1 0,3-2 1 16,3 17 0-16,4 15 0 0,4-3 3 0,7 4-3 16,-3-13 3-16,-1-11-3 0,1-8 32 0,-1-8-32 15,0 0 33-15,-1-8-33 0,2-4 3 0,-1-7-3 0,1 3 4 16,-4-1-4-16,3-2 10 0,-1-5-10 0,1 9 10 16,-5 3-10-16,2 0 34 0,-7 0-34 0,2 3 34 15,-4-1-34-15,-5 10-95 0,9-9 95 0,-9 9-94 16,0 0 94-16,0 0-366 0,0 0 366 0,0 0-365 15,5 4 365-15,2-1-1938 0</inkml:trace>
  <inkml:trace contextRef="#ctx0" brushRef="#br0" timeOffset="127584.35">13935 1660 2275 0,'-2'8'0'0,"-1"11"257"0,-6 10-257 0,4-6 258 0,2-6-258 15,-1-2 223-15,2 1-223 0,2-1 223 0,0-3-223 16,2 5 39-16,2-1-39 0,-4-8 39 0,0-1-39 16,3 2-399-16,2-6 399 0,7 2-399 0,2 2 399 0,16 9-1728 15</inkml:trace>
  <inkml:trace contextRef="#ctx0" brushRef="#br0" timeOffset="127704.89">13968 1430 1681 0,'0'0'0'0,"-7"0"205"16,-3 0-205-16,10 0 205 0,-9 3-205 0,9-3 150 0,0 0-150 16,0 0 150-16,5 5-150 0,2-1-1771 0</inkml:trace>
  <inkml:trace contextRef="#ctx0" brushRef="#br0" timeOffset="128078.36">14119 1421 2039 0,'0'0'0'0,"8"-12"333"0,5-3-333 0,-6 8 334 16,-6 7-334-16,-1 0 239 0,6 7-239 0,-6-7 239 15,0 0-239-15,0 0 69 0,0 8-69 0,0 16 70 16,3 16-70-16,-3-4 46 0,0 3-46 0,0-15 46 16,0-12-46-16,0 0 10 0,0-1-10 0,2 9 11 15,-2 11-11-15,3-7 1 0,1 0-1 0,-2-7 2 16,5-1-2-16,-2-13 59 0,4-3-59 0,-1-8 59 0,5-11-59 15,-5-5 15-15,1 0-15 0,3-4 15 0,-3 1-15 16,0-1-5-16,-4-1 5 0,4 5-4 0,-2 2 4 16,-2 1 2-16,0-3-2 0,2 12 3 0,-2 2-3 0,1 1-3 15,1-3 3-15,-7 12-3 0,5-5 3 0,-5 5-23 16,9 0 23-16,-9 0-22 0,7 9 22 0,-7-9-7 16,5 12 7-16,-5-12-7 0,0 0 7 0,0 0-11 15,0 0 11-15,7 17-10 0,7 14 10 0,-4-4 24 16,6 4-24-16,-4-7 25 0,0-7-25 0,2-5 15 15,-5-1-15-15,3-3 15 0,2-4-15 0,2-8-114 16,2-3 114-16,-1-1-114 0,-3-4 114 0,2-7-544 0,-2-2 544 16,3 1-544-16,-5-3 544 0,18-18-1499 0</inkml:trace>
  <inkml:trace contextRef="#ctx0" brushRef="#br0" timeOffset="128508.36">14618 1052 2028 0,'0'0'0'0,"0"0"393"0,-14-3-393 0,14 3 394 16,-8 5-394-16,4 2 218 0,4 1-218 0,0-8 218 15,-3 7-218-15,3-7 138 0,0 0-138 0,3 29 138 16,1 21-138-16,1-5 3 0,-2 10-3 0,-1-23 3 16,2-8-3-16,-4 0 38 0,1-5-38 0,3 5 39 15,1 0-39-15,-1 0-1 0,3 0 1 0,-6-8-1 16,3-4 1-16,-1-4 18 0,-1 3-18 0,5-6 18 16,-3-2-18-16,3-3 35 0,0-3-35 0,1-2 35 15,-2-2-35-15,2-5 5 0,1-4-5 0,0-1 6 0,1-5-6 16,1-7 2-16,1-11-2 0,0 4 3 15,-1-3-3-15,4 3 0 0,3-1 0 0,-4 7 0 16,-2 2 0-16,0 4 9 0,-3 4-9 0,0 4 9 0,-1 4-9 16,-2 0-5-16,1 5 5 0,-7 7-4 0,-4-8 4 15,4 8-33-15,-12-4 33 0,7 8-32 0,-4-1 32 0,-3 9-10 16,-2 3 10-16,5-6-10 0,2 0 10 0,2 3-3 16,-4 3 3-16,0 6-3 0,1 3 3 0,2 7-13 15,5 0 13-15,-1-19-12 0,2-7 12 16,0-5 27-16,0 0-27 0,14 19 27 0,10 8-27 0,4-3 65 15,9-3-65-15,-9-2 66 0,-2-6-66 0,6-2 33 16,3-10-33-16,-6 3 34 0,3-1-34 0,-1-10 21 16,6-5-21-16,-6 7 21 0,2-3-21 0,2-3 11 0,0-6-11 15,-5 10 11-15,-9 2-11 0,5-2-8 16,-1-1 8-16,-3 4-7 0,-8 4 7 0,2 0-214 16,-4 0 214-16,-3 4-214 0,-4 1 214 0,6 5-2509 0</inkml:trace>
  <inkml:trace contextRef="#ctx0" brushRef="#br0" timeOffset="141694.94">1634 7163 1726 0,'0'0'0'0,"0"0"310"0,0 0-310 15,0 0 311-15,0 0-311 0,0 0 247 0,0 0-247 16,0 0 248-16,7-1-248 0,3-1 161 0,6-1-161 0,13 3 161 15,19-4-161-15,-48 4 65 0,0 0-65 0,61-2 66 16,12 2-66-16,-73 0 66 0,0 0-66 0,109-1 67 16,27-1-67-16,-19-1-22 0,-5-1 22 0,-35 1-22 15,-30-2 22-15,5-1 44 0,-5 3-44 0,18-7 45 16,8-2-45-16,-22 3-7 0,-11 1 7 0,-5-3-7 16,-7-2 7-16,-2 0-1 0,-5 0 1 0,-3 1 0 15,-4 1 0-15,-2 5 44 0,-3-3-44 0,-4-1 44 16,-5 1-44-16,0 1-29 0,0 4 29 0,0 4-29 15,-5-12 29-15,5 12-65 0,-6-8 65 0,6 8-64 16,-10-7 64-16,10 7-682 0,-9 0 682 0,9 0-682 16,-5 0 682-16,-4 0-1266 0</inkml:trace>
  <inkml:trace contextRef="#ctx0" brushRef="#br0" timeOffset="142775.85">3781 7009 1726 0,'0'0'0'0,"-21"2"0"0,-11 1 0 15,3 4 355-15,-4 5-355 0,5-7 356 0,3-1-356 16,4 2 301-16,4 3-301 0,3-5 302 0,5 1-302 16,9-5 188-16,-9 12-188 0,9-12 189 0,9 7-189 15,3-7 55-15,6 0-55 0,4 0 55 0,3 0-55 0,10-4 33 16,12 4-33-16,5-7 33 0,8 2-33 0,4-3 19 15,10-5-19-15,20 1 20 0,18 0-20 0,-21 0 1 16,-4 2-1-16,20 2 1 0,8-4-1 0,-19 3 1 16,-10 2-1-16,10 2 2 0,7-2-2 0,-10 0 24 15,-6 2-24-15,-36 2 25 0,-25 1-25 0,17-1-1 16,-1-1 1-16,23-1 0 0,10 1 0 0,-29 1 0 16,-20 3 0-16,-4 0 1 0,-6 0-1 0,-2 0-10 0,-5 0 10 15,-2 0-10-15,-2 0 10 0,-5 0-27 0,9 3 27 16,-9-3-27-16,9 0 27 0,-9 0 18 0,0 0-18 15,0 0 19-15,5 0-19 0,-5 0 0 0,0 0 0 16,0 0 1-16,0 0-1 0,0 0 3 0,0 0-3 0,0 0 4 16,0 0-4-16,0 0 8 0,0 0-8 0,0 0 8 15,0 0-8-15,0 0 7 0,-5 2-7 0,5-2 7 16,0 0-7-16,0 0 33 0,-9 2-33 0,9-2 33 16,0 0-33-16,0 0 1 0,-14-2-1 0,14 2 1 15,0 0-1-15,0 0 30 0,-12 4-30 0,12-4 30 16,-9 3-30-16,-3-3 0 0,-6 0 0 0,18 0 0 15,0 0 0-15,-5 0 0 0,-11 4 0 0,16-4 1 16,9 1-1-16,-9-1-2 0,0 0 2 0,0 0-1 16,0 0 1-16,-9 2-2 0,-8 3 2 0,17-5-2 15,0 0 2-15,0 0-2 0,0 0 2 0,0 0-2 16,12 4 2-16,-12-4 0 0,5 3 0 0,-5-3 1 16,9 2-1-16,-9-2 9 0,7 0-9 0,-7 0 10 0,10 3-10 15,-10-3-4-15,13 0 4 0,-8 4-3 0,2-4 3 16,3 0-1-16,6 0 1 0,-2 1 0 0,2-1 0 0,7 0-1 15,3 0 1-15,-11 0 0 0,-6 0 0 0,12 2 1 16,5 0-1-16,22 1 2 0,18-3-2 0,-3 0 0 16,-2 0 0-16,-9 0 0 0,-6 4 0 0,10-4-6 15,5 3 6-15,21-3-6 0,16-2 6 0,-16 1-10 16,-9-6 10-16,-38 5-9 0,-22 2 9 0,21 0-5 16,1-2 5-16,16 1-4 0,10-3 4 0,-10-1-7 0,-4 2 7 15,-17 3-7-15,-8-4 7 0,1 4 0 0,2 0 0 16,-13 0 0-16,-7-3 0 0,7 3 0 0,6 0 0 15,-9 0 0-15,-1 0 0 0,1 0-2 0,-4 0 2 16,-5 0-2-16,9 0 2 0,-9 0-2 0,7-4 2 0,-7 4-1 16,0 0 1-16,0 0 0 0,0 0 0 0,0 0 1 15,9-1-1-15,-9 1 9 0,0 0-9 0,0 0 9 16,8-4-9-16,-8 4-44 0,9-5 44 0,-9 5-44 16,9-4 44-16,-9 4-49 0,0 0 49 0,0 0-48 15,0 0 48-15,0 0-279 0,0 0 279 0,0 0-279 16,0-6 279-16,0-3-2146 0</inkml:trace>
  <inkml:trace contextRef="#ctx0" brushRef="#br0" timeOffset="148705.62">14500 5895 1199 0,'0'0'0'0,"0"0"0"0,-2 16 0 0,2-16 254 15,0 0-254-15,0 0 255 0,0 0-255 0,0 0 204 16,0 0-204-16,0 0 204 0,0 0-204 0,0 0 158 16,0 0-158-16,0 0 158 0,0 0-158 0,0 0 118 15,-7-6-118-15,7 6 119 0,-11-12-119 0,3 9 91 16,-5-6-91-16,1 6 91 0,3-6-91 0,-3 6 84 0,-2-4-84 16,4 4 85-16,-1 1-85 0,1 2 59 0,-2 0-59 15,3 0 60-15,-5-3-60 0,3 3 41 0,-1 0-41 16,3 0 42-16,2 0-42 0,-1 0-3 0,-1-4 3 15,2 4-2-15,-2 0 2 0,0 4 9 0,-3-1-9 0,7-3 9 16,-4 2-9-16,2 1-9 0,-1-3 9 0,2 0-9 16,-2 4 9-16,1-4 49 0,-2 3-49 0,2 0 50 15,-2 3-50-15,0-3 3 0,-1 0-3 16,5 3 4-16,-4-3-4 0,2-1 36 0,-2 1-36 0,0 1 36 16,1 2-36-16,8-6 0 0,0 0 0 0,-14 6 0 15,-7 4 0-15,21-10-35 0,0 0 35 0,-19 12-34 16,-1 5 34-16,3-5 37 0,3 0-37 0,2-2 38 15,6-1-38-15,-2-4-35 0,1 2 35 0,7-7-35 16,-6 9 35-16,6-9 26 0,-8 8-26 0,8-8 26 16,-6 12-26-16,3-5 2 0,-2 2-2 0,1-1 2 15,1-1-2-15,-1 5-13 0,-1 0 13 0,1-5-12 16,3-2 12-16,1 4-9 0,-4 1 9 0,1-1-9 0,1 3 9 16,-1 3 7-16,-4 1-7 0,5-4 7 15,-3-4-7-15,3 1 8 0,0-1-8 0,2 3 9 0,0-3-9 16,-5 4-1-16,1 0 1 0,4-3 0 0,-3-2 0 0,1-2-7 15,2 2 7-15,0-1-7 0,-2 3 7 0,1 0 7 16,1 1-7-16,-4 0 8 0,2 1-8 0,1-3 8 16,1 4-8-16,0 4 9 0,0-4-9 0,0 5 10 15,1 2-10-15,1-4 10 0,-2-8-10 0,4 5 9 16,-3-2-9-16,6 16 10 0,-1 7-10 0,1-2 1 16,0 1-1-16,-4-16 1 0,1-8-1 0,-4-1 54 15,0-7-54-15,12 21 55 0,2 6-55 0,1-3-17 16,3 0 17-16,-8-5-17 0,-3-10 17 0,-1-1 38 15,-1-1-38-15,11 7 38 0,5 5-38 0,-4 1-12 0,1 3 12 0,-8-11-12 16,-3-9 12-16,-2 6-7 0,-1-6 7 0,8 11-7 16,5 8 7-16,3-7 26 0,1 3-26 0,-4-6 26 15,1-4-26-15,1 3 0 0,0-8 0 0,9 2 1 16,7-1-1-16,3-4 26 0,-1 0-26 0,1-4 26 16,4-1-26-16,-3 2-5 0,-4-8 5 15,-2 6-5-15,-2-2 5 0,3 2 27 0,1 0-27 0,-6 1 27 16,-10 1-27-16,8 0-2 0,1-3 2 0,3 3-1 15,4 0 1-15,-2-1 1 0,2 2-1 0,-9 1 1 16,-5-1-1-16,6 2 0 0,0-3 0 0,5-3 0 16,-1 3 0-16,6-6 10 0,-2 3-10 0,-5-1 10 15,-4 2-10-15,5-4-1 0,4 6 1 0,-3-4-1 16,-1 2 1-16,1-2 0 0,1 3 0 0,-7 3 0 16,-5-6 0-16,3 3-16 0,1 3 16 0,-1-3-15 0,-3 1 15 15,0-3 0-15,6 3 0 0,-10 3 1 0,-3-3-1 16,3-3 0-16,3 3 0 0,-5 0 0 0,1-1 0 0,2 1 7 15,3-2-7-15,-4-1 8 0,-5 3-8 16,6-4 1-16,-1 2-1 0,4-5 2 0,2-2-2 16,-2 0 4-16,0 0-4 0,-4 3 4 0,-4 1-4 0,2-3-2 15,1 3 2-15,-2-8-2 0,2-1 2 0,-6 2 11 16,2-6-11-16,-3 7 11 0,-2 2-11 0,2 0 1 16,1 0-1-16,-3 0 2 0,2 0-2 0,-4 0 1 15,1-2-1-15,-3 4 2 0,-3 2-2 0,4-4 0 0,-4 0 0 16,-4 0 0-16,2 0 0 0,-1-1 14 0,-6 0-14 15,4 2 15-15,1 1-15 0,-3 2-1 0,0-1 1 16,-1-3-1-16,1 2 1 0,-6 1-1 0,1 1 1 16,2-3-1-16,1 3 1 0,0-1 1 0,-3 0-1 0,3-6 1 15,-3 0-1-15,0-6-1 0,1 2 1 0,-1-1-1 16,-4-4 1-16,6 1 0 0,-4-1 0 0,3 4 0 16,1 1 0-16,-2 2-8 0,-4-2 8 0,0 3-8 15,-3 4 8-15,2-3 0 0,-1 1 0 0,1-1 0 16,-6 3 0-16,-2 0-4 0,-1 1 4 0,2 3-3 15,-2-1 3-15,3 2-1 0,-3 2 1 0,-4-4 0 16,4 6 0-16,-4-4-1 0,-1 2 1 0,1 2 0 16,0-4 0-16,0 2-2 0,-3-2 2 0,4 2-2 15,-3-4 2-15,2 2-2 0,1 2 2 0,1-2-1 0,0 2 1 16,0 2 0-16,-2-1 0 0,0-3 0 0,1 2 0 16,-4 0-4-16,-2 3 4 0,-2 1-3 0,0 1 3 15,2 0-3-15,-5 0 3 0,0 3-2 0,0 2 2 16,-2 2 0-16,-2 2 0 0,0-1 1 0,-3-1-1 15,-2 2 0-15,-1 3 0 0,3-4 0 0,-1 1 0 0,1 3 1 16,-3 1-1-16,2 1 1 0,1 5-1 0,2-3-320 16,3 4 320-16,-2-4-320 0,7-1 320 0,-43 14-2167 15</inkml:trace>
  <inkml:trace contextRef="#ctx0" brushRef="#br0" timeOffset="161919.76">16392 6211 2107 0,'0'0'0'0,"0"0"0"0,-18 9 0 0,18-9 318 16,0 0-318-16,-8 3 318 0,-1-1-318 0,9-2 222 15,0 0-222-15,0 0 222 0,14-16-222 0,-14 16 104 16,0 0-104-16,33-22 105 0,16-9-105 0,-49 31 1 16,0 0-1-16,61-36 1 0,14-3-1 0,-75 39 26 0,0 0-26 15,94-47 26-15,18-4-26 0,-112 51-33 0,0 0 33 16,93-41-32-16,-7 1 32 0,-86 40 8 0,0 0-8 0,61-27 9 16,-21 6-9-16,-40 21 42 0,0 0-42 0,23-12 43 15,-18 9-43-15,-5 3-13 0,0 0 13 0,0 0-13 16,-14 3 13-16,14-3-276 0,0 0 276 0,-14 5-276 15,-7 2 276-15,-14 5-2053 0</inkml:trace>
  <inkml:trace contextRef="#ctx0" brushRef="#br0" timeOffset="162183.66">16856 5784 2151 0,'0'0'0'0,"9"7"0"16,7 1 0-16,-16-8 306 0,0 0-306 0,16-3 306 15,-1-2-306-15,-15 5 194 0,0 0-194 0,27-11 194 0,8 3-194 16,-35 8 114-16,0 0-114 0,38-7 115 0,6 5-115 16,-44 2 13-16,0 0-13 0,42 2 13 0,-4 5-13 0,-38-7 0 15,0 0 0-15,28 6 0 0,-7 3 0 16,-21-9-2-16,0 0 2 0,10 17-2 0,-10 7 2 0,0-24 1 16,0 0-1-16,-8 26 2 0,-10 0-2 0,18-26 40 15,0 0-40-15,-16 27 40 0,-4 4-40 0,20-31 0 16,0 0 0-16,-14 21 0 0,1-2 0 0,13-19-178 15,0 0 178-15,-5 12-178 0,3 0 178 0,-5 12-2243 16</inkml:trace>
  <inkml:trace contextRef="#ctx0" brushRef="#br0" timeOffset="162535.74">17374 5434 2107 0,'0'0'0'0,"7"-4"0"16,3 4 0-16,-10 0 267 0,0 0-267 0,25-12 268 15,9-3-268-15,-34 15 161 0,0 0-161 0,39-21 161 16,8-6-161-16,-47 27 81 0,0 0-81 0,44-28 81 16,-1-8-81-16,-43 36 49 0,0 0-49 0,37-27 49 15,-5-3-49-15,-32 30-35 0,0 0 35 0,17-18-34 16,-5 2 34-16,-12 16 11 0,0 0-11 0,0-7 11 0,-8 6-11 15,-5 4-5-15,-4 6 5 0,8-6-5 0,4 2 5 16,-4 4-41-16,-1 1 41 0,-1 14-40 0,-1 12 40 16,5-3-47-16,2 3 47 0,1-11-47 0,4-7 47 15,0-18 30-15,0 0-30 0,7 31 30 0,5 5-30 0,1-6 42 16,1 3-42-16,-6-12 42 0,-4-11-42 16,3 0 40-16,0-3-40 0,2 17 40 0,3 7-40 0,-12-31 59 15,0 0-59-15,9 28 60 0,-1-1-60 16,-4 2-336-16,-2-5 336 0,1-5-336 0,-1-10 336 0,1 18-1854 15</inkml:trace>
  <inkml:trace contextRef="#ctx0" brushRef="#br0" timeOffset="162685.88">17437 5995 2039 0,'0'0'0'0,"10"-11"0"0,7-4 0 0,3 0 277 0,4 3-277 0,-3 0 278 16,0 1-278-16,4 3 165 0,2-1-165 0,-2-3 166 15,-2 0-166-15,-2 2-28 0,0 1 28 0,-6-6-28 16,3-1 28-16,17-13-2085 0</inkml:trace>
  <inkml:trace contextRef="#ctx0" brushRef="#br0" timeOffset="163052.93">17886 5454 1771 0,'0'0'0'0,"-4"9"0"16,-3 10 0-16,5-13 371 0,4-6-371 0,-2 0 372 15,0 0-372-15,0 0 262 0,0 0-262 0,0 0 263 0,0 0-263 16,0 0 148-16,4 11-148 0,1 8 148 0,2 5-148 16,0 0 36-16,1 3-36 0,-2-11 37 0,-3-10-37 15,-3 3 1-15,0-6-1 0,4 8 2 0,3 2-2 16,3 1 18-16,2 0-18 0,2-5 19 0,-3-6-19 16,1-5 47-16,-1-3-47 0,3-3 48 0,-4-4-48 0,2-4-40 15,1-5 40-15,-5 6-40 0,-4-4 40 0,1-1-1 16,0-3 1-16,2 3 0 0,-2-4 0 0,-1 3-41 15,-1 2 41-15,-1 7-41 0,2 0 41 0,-4 5 9 16,0 2-9-16,0 5 9 0,0-8-9 0,0 8-6 16,0 0 6-16,0 0-5 0,0 0 5 0,0 0 45 15,8 8-45-15,-8-8 45 0,4 9-45 0,1-2-17 0,-3 5 17 16,3 0-16-16,2 6 16 0,0 3-2 0,2 0 2 16,-4-6-1-16,0-8 1 0,2 2 55 0,-5-1-55 0,5-1 55 15,5 5-55-15,-1-3-45 0,1-1 45 0,5-4-45 16,3-4 45-16,-1-7-395 0,-2-2 395 0,-1-3-395 15,2 0 395-15,11-15-1845 0</inkml:trace>
  <inkml:trace contextRef="#ctx0" brushRef="#br0" timeOffset="163209.59">18382 5221 1670 0,'0'0'0'0,"0"0"0"16,1 10 0-16,-1-10 372 0,0 0-372 0,0 0 372 16,0 0-372-16,0 0 291 0,0 0-291 0,-1 21 291 15,-1 6-291-15,-3 6 176 0,1 3-176 0,4-11 176 16,-3-4-176-16,3 0 18 0,3-2-18 0,1-6 19 15,1 1-19-15,0 3 36 0,0 2-36 0,-1-7 37 16,-1-3-37-16,-1-1 38 0,0 4-38 0,3 0 39 0,0-1-39 16,-1 1-345-16,-1-4 345 0,-3-8-345 0,4 7 345 15,1 2-1988-15</inkml:trace>
  <inkml:trace contextRef="#ctx0" brushRef="#br0" timeOffset="163436.91">18403 5312 1569 0,'0'0'0'0,"5"-9"0"0,2-6 0 0,-2 3 294 16,2 0-294-16,4 0 294 0,4 0-294 0,-1 3 208 15,-1 2-208-15,1 2 208 0,1 2-208 0,-6-1 105 0,-6 8-105 16,6-4 105-16,0 3-105 0,-9-3 40 0,3 14-40 16,-3-14 40-16,7 3-40 0,-7-3 34 0,0 0-34 0,-1 16 34 15,-5 11-34-15,-9-3 12 0,-8 4-12 0,13-4 12 16,8-7-12-16,-7-2 53 0,0-3-53 15,6-1 54-15,6-10-54 0,-3-1-386 0,0 7 386 0,0-7-386 16,9 4 386-16,2-4-1561 0</inkml:trace>
  <inkml:trace contextRef="#ctx0" brushRef="#br0" timeOffset="163735.17">18691 5113 2219 0,'0'0'0'0,"-5"12"0"15,-2 6 0-15,1-9 285 0,3-4-285 0,3-5 285 16,0 11-285-16,3-3 215 0,3-1-215 0,1 5 215 0,-4 5-215 16,6 5 50-16,1 8-50 0,-3-15 51 15,-5-6-51-15,5-1 28 0,-2 3-28 0,4 4 28 0,3 2-28 16,-1-1 14-16,-1-1-14 0,8-6 15 0,-1-6-15 16,-6-1 39-16,-8-4-39 0,13-5 40 0,3-7-40 0,-12 4-2 15,-12-5 2-15,10-6-1 0,0-3 1 0,-1-3 5 16,-8-3-5-16,8 3 6 0,3 1-6 0,-7 1-45 15,-5 0 45-15,6 3-44 0,3 2 44 0,-6 4 9 16,-3 4-9-16,1 4 9 0,4-1-9 0,-5 6-1 16,-7 3 1-16,12 0 0 0,-5-4 0 0,5 4-73 15,-13 5 73-15,13-5-73 0,0 0 73 0,0 0-350 0,-1 11 350 16,1-11-350-16,5 8 350 0,0-3-1783 0</inkml:trace>
  <inkml:trace contextRef="#ctx0" brushRef="#br0" timeOffset="163915.96">19039 4749 2051 0,'0'0'0'0,"0"0"0"16,10 7 0-16,-10-7 323 0,-2 8-323 0,8 3 323 15,2 6-323-15,-1 7 226 0,-7 12-226 0,9-5 227 16,5-4-227-16,-7 1 77 0,-2 1-77 0,1-7 77 16,1-1-77-16,-2-2 1 0,-2 5-1 0,2-7 2 15,2 2-2-15,4-1 1 0,1 0-1 0,-3-6 1 16,-9-9-1-16,0-3-318 0,9 9 318 0,-9-9-317 15,0 0 317-15,0 0-1867 0</inkml:trace>
  <inkml:trace contextRef="#ctx0" brushRef="#br0" timeOffset="164066.29">19121 4974 1972 0,'0'0'0'0,"0"0"0"0,12 8 0 0,-12-8 275 15,0 0-275-15,10-5 276 0,11-5-276 0,-1 1 179 16,2-3-179-16,8-3 179 0,5 3-179 0,-35 12 95 15,0 0-95-15,44-21 95 0,6-1-95 0,-50 22-50 16,0 0 50-16,46-21-49 0,-1 1 49 0,43-20-2157 16</inkml:trace>
  <inkml:trace contextRef="#ctx0" brushRef="#br0" timeOffset="169654.4">18556 7061 1625 0,'0'0'0'0,"0"0"0"0,0 0 0 0,0 0 339 0,0 0-339 0,0 0 339 15,0 0-339-15,0 0 220 0,0 0-220 16,0 0 221-16,20-4-221 0,-6 1 118 0,3-3-118 0,8 0 118 15,3-6-118-15,1 0 39 0,6 0-39 0,0 0 39 16,-2-4-39-16,4 4 3 0,0-3-3 0,-6 3 4 16,-1 3-4-16,-30 9 22 0,0 0-22 0,30-12 23 15,-3-3-23-15,-27 15-6 0,0 0 6 0,23-12-5 16,-4 0 5-16,-19 12 34 0,0 0-34 0,13-9 35 16,-8 0-35-16,-5 9-121 0,0 0 121 0,0 0-121 15,-9-3 121-15,9 3-449 0,0 0 449 0,-9-3-448 16,-5 3 448-16,-7 0-1350 0</inkml:trace>
  <inkml:trace contextRef="#ctx0" brushRef="#br0" timeOffset="169917.25">18888 6757 1771 0,'0'0'0'0,"6"10"0"0,1 4 0 16,-7-14 343-16,0 0-343 0,0 0 344 0,-9 3-344 15,9-3 217-15,0 0-217 0,0 0 217 0,0 0-217 0,0 0 91 16,0 0-91-16,17 4 92 0,13-4-92 0,-30 0 41 15,0 0-41-15,32 3 42 0,2 0-42 0,-34-3 12 16,0 0-12-16,34 2 12 0,-5 2-12 0,-29-4-32 16,0 0 32-16,21 3-32 0,-3 2 32 0,-18-5 8 15,0 0-8-15,5 19 8 0,-8 5-8 0,3-24 85 16,0 0-85-16,-14 24 86 0,-9 7-86 0,23-31 9 0,0 0-9 16,-23 29 9-16,-3 2-9 0,26-31 37 0,0 0-37 15,-23 31 38-15,2 2-38 0,21-33-523 0,0 0 523 16,-19 31-523-16,2-6 523 0,-20 34-1574 0</inkml:trace>
  <inkml:trace contextRef="#ctx0" brushRef="#br0" timeOffset="171799.92">12115 7593 1311 0,'0'0'0'0,"0"0"0"0,10-9 0 0,-10 9 289 15,0 0-289-15,5-7 289 0,-5-1-289 0,0 8 239 16,0 0-239-16,0-9 239 0,0 2-239 0,0 7 164 16,0 0-164-16,0 0 165 0,0-7-165 0,0 7 83 15,0 0-83-15,0 0 83 0,6 0-83 0,-6 0 32 16,0 0-32-16,12 7 33 0,9 0-33 0,-21-7 57 16,0 0-57-16,23 10 57 0,6 1-57 0,-29-11 35 15,0 0-35-15,39 5 36 0,4-2-36 0,-1 1 0 16,2-4 0-16,-13 0 0 0,-3-4 0 0,-28 4 38 0,0 0-38 15,41-3 38-15,9-2-38 0,-8 1-3 0,2 1 3 16,-14-1-3-16,-8 3 3 0,-22 1-1 0,0 0 1 0,16 0-1 16,-2-4 1-16,-4 4 9 0,-1 0-9 15,-9 0 10-15,0 0-10 0,0 0 1 0,-9 9-1 0,-5-2 1 16,-6-4-1-16,-3 6 35 0,-3-4-35 0,-1-2 35 16,-1 1-35-16,-1-4-8 0,1 0 8 0,-2 0-8 15,-3-4 8-15,1 4 11 0,-1 0-11 0,2-5 11 16,1 2-11-16,-5-4-43 0,0-2 43 0,-1 9-43 15,1 0 43-15,3 0 35 0,-1 4-35 0,3-1 35 16,2-1-35-16,4 1-36 0,-2 1 36 0,8-3-35 16,2 1 35-16,2 3-4 0,0-5 4 0,7 4-4 15,4-4 4-15,3 0 3 0,0 0-3 0,0 0 4 16,0 0-4-16,0 0-6 0,0 0 6 0,7 0-5 0,5 0 5 16,6 0 0-16,1 0 0 0,11 1 0 0,6-2 0 15,3 1 46-15,4-4-46 0,1 4 47 0,-2-5-47 16,2 2 7-16,3-1-7 0,-3-1 8 0,3 2-8 0,-4 3 8 15,1 1-8-15,-7-1 9 0,-6-1-9 0,2 1 45 16,4-4-45-16,-21 4 46 0,-14 0-46 0,5 0-38 16,-4 4 38-16,11-3-37 0,7 3 37 15,-4 3 17-15,1-2-17 0,-9-2 17 0,-6 1-17 0,-3-4-12 16,0 0 12-16,0 0-12 0,-12 3 12 0,-2-1 32 16,2 1-32-16,-6 1 32 0,-6-4-32 0,1 3-7 15,-7-3 7-15,4 0-7 0,0 0 7 0,-2 0 30 0,0 0-30 16,0-3 30-16,0 3-30 0,-2 0-18 0,1 0 18 15,3 0-18-15,-4 0 18 0,4 3 28 0,-6 0-28 16,4-1 28-16,0 2-28 0,0-4-48 0,0 0 48 0,4 0-48 16,3 3 48-16,2-3 19 0,-1 3-19 0,7-1 20 15,4-2-20-15,0 4-7 0,0-1 7 0,9-3-7 16,-8 0 7-16,8 0-46 0,0 0 46 0,0 0-45 16,0 0 45-16,0 0 37 0,8 2-37 0,12-1 37 15,13-1-37-15,2 0-2 0,7 0 2 0,-4 0-2 16,-3-1 2-16,7-1 1 0,3-1-1 0,1 3 2 15,-1-6-2-15,4 5 6 0,0 1-6 0,-11 0 7 16,-8-2-7-16,5 2 0 0,0-3 0 0,-10 3 0 16,-13 0 0-16,3 0 3 0,1-4-3 0,-4 4 3 15,-6-2-3-15,2 2 0 0,1 0 0 0,-9 0 0 16,0 0 0-16,0 0-3 0,0 0 3 0,0 0-3 16,-12-3 3-16,1 3 36 0,-4 0-36 0,-3-3 36 0,-4 3-36 15,-3-4-54-15,-3 4 54 0,4-3-54 0,-3 3 54 16,1 0 54-16,-2 0-54 0,6 0 54 0,4 3-54 0,-5-3-66 15,2 4 66-15,2-4-65 0,5 3 65 0,0-3 34 16,-1 2-34-16,6-2 34 0,4 0-34 0,-4 1-19 16,0 5 19-16,9-6-18 0,-7 0 18 0,7 0 45 15,0 0-45-15,0 0 45 0,0 0-45 0,0 0 0 16,0 0 0-16,0 0 0 0,0 0 0 0,0 0-47 16,0 0 47-16,0 0-46 0,0 0 46 0,0 0-2 15,7 0 2-15,-7 0-2 0,9 0 2 0,-4 0-99 16,2 0 99-16,-7 0-98 0,9-6 98 0,-9 6-151 0,10-1 151 15,-10 1-150-15,7 0 150 0,2 0-2040 0</inkml:trace>
  <inkml:trace contextRef="#ctx0" brushRef="#br0" timeOffset="173566.05">16051 7605 953 0,'0'0'0'0,"0"0"0"0,0 12 0 16,0-12 267-16,0 0-267 0,0 0 267 0,0 0-267 0,0 0 234 16,0 0-234-16,0 0 234 0,0 0-234 15,0 0 219-15,2-9-219 0,-2 9 220 0,2-7-220 0,-2 7 88 16,5-7-88-16,-5 7 89 0,0 0-89 0,0 0 130 16,0 0-130-16,0 0 130 0,0 0-130 0,0 0 45 15,8-1-45-15,-8 1 45 0,9-7-45 0,-9 7 46 16,9-5-46-16,-9 5 46 0,9-4-46 0,-9 4 42 0,12 0-42 15,-3 0 43-15,-1 4-43 0,1-4-4 0,5 3 4 16,-5-1-4-16,-2-2 4 0,3 3 44 0,3-3-44 16,-1 0 44-16,-2 4-44 0,9-4 22 0,2 5-22 0,2-2 22 15,-5-3-22-15,4 0-3 0,3 0 3 0,-4 0-2 16,-4-3 2-16,6 3 9 0,1 0-9 0,-1 0 10 16,2-2-10-16,3 0 8 0,0 1-8 0,-2 1 8 15,0-4-8-15,0 4 23 0,4 0-23 0,-7 0 24 16,1-3-24-16,0-1-17 0,3-1 17 0,-1 0-17 15,2 2 17-15,-2-1 39 0,-2 4-39 0,-3-3 40 16,-3 3-40-16,-1-2-49 0,4 0 49 0,-7 2-48 16,-3 0 48-16,5 0 13 0,-1 0-13 0,3 0 13 15,-6-2-13-15,5 2-11 0,1 0 11 0,5 0-10 16,3 0 10-16,-2-3 19 0,-1 0-19 0,-4 3 20 16,-1 0-20-16,1 0-24 0,0 0 24 0,0 0-23 15,1 0 23-15,-1 0 47 0,2-6-47 0,0 5 48 0,-4-1-48 16,2 2-19-16,2 0 19 0,-1-3-18 0,-1-1 18 15,5 2 37-15,-3 1-37 0,0-1 37 0,-2 2-37 16,8 0-29-16,2 0 29 0,3-3-29 0,1-3 29 16,-2 3 39-16,1-6-39 0,-6 6 39 0,-5 3-39 0,4 0-44 15,-1 0 44-15,-1 0-43 0,1-3 43 0,-3 3 54 16,0-4-54-16,-7 4 55 0,-9 0-55 0,6 4-58 16,3-4 58-16,3 3-58 0,1-3 58 0,-3 3 52 15,-1 3-52-15,-3-6 53 0,-4 0-53 0,-2 0-48 16,2 0 48-16,2 3-48 0,0-3 48 0,-4 0 59 0,2 3-59 15,0-1 59-15,0-2-59 0,2 4-45 0,-1-4 45 16,-8 0-45-16,9 0 45 0,-9 0 38 0,0 0-38 16,0 0 39-16,0 0-39 0,0 0-56 15,0 0 56-15,0 0-55 0,0 0 55 0,0 0 51 0,0 0-51 16,0 0 51-16,0 0-51 0,0 0-49 16,0 0 49-16,0 0-48 0,0 0 48 0,0 0 59 0,0 0-59 15,0 0 60-15,0 0-60 0,0 0-45 0,-9 3 45 0,9-3-45 16,-8 2 45-16,8-2 38 0,-9 3-38 0,9-3 39 15,-9 4-39-15,9-4-39 0,-12 0 39 0,12 0-38 16,-12 3 38-16,1 0 22 0,-1 3-22 0,-2-3 22 16,2 0-22-16,-6-3-13 0,-3 2 13 0,-5 0-12 15,-4 0 12-15,-5 1 23 0,-3 1-23 0,0-3 24 16,-6 1-24-16,-3 0-9 0,-6-2 9 0,3 0-9 16,-3 0 9-16,-1 3-1 0,-4 1 1 0,8-3-1 15,-3 1 1-15,3 3 0 0,-1-1 0 0,7-4 0 16,4 1 0-16,2 1-38 0,1 0 38 0,11 1-37 15,5-3 37-15,2 0-181 0,-4 4 181 0,16-3-181 0,7-1 181 16,-9 2-2106-16</inkml:trace>
  <inkml:trace contextRef="#ctx0" brushRef="#br0" timeOffset="176649.74">12006 8212 1244 0,'0'0'0'0,"0"0"0"0,7-5 0 16,-7 5 293-16,-3-7-293 0,3 7 293 0,0 0-293 15,0 0 236-15,0 0-236 0,0 0 237 0,0 0-237 0,0 0 186 16,0-7-186-16,0 7 186 0,0-8-186 0,0 8 105 15,2-9-105-15,-2 9 106 0,0-9-106 0,0 9 90 16,0 0-90-16,0 0 90 0,0 0-90 0,0 0 54 16,0 0-54-16,0 0 55 0,0 0-55 0,0 0 52 15,0 0-52-15,7 2 52 0,5 2-52 0,5-1 32 16,10-1-32-16,-5-1 32 0,4 1-32 0,8-2 0 16,-3-3 0-16,2 1 0 0,0-1 0 0,2-1 40 15,4-1-40-15,-13 2 41 0,0-1-41 0,-1 2-20 0,-1 1 20 16,-3-1-20-16,-3 2 20 0,6-3 21 0,-1 3-21 15,-13 0 21-15,-10 0-21 0,0 0-10 0,7 3 10 16,4-1-10-16,6-1 10 0,-3-1 8 0,0 0-8 0,-5 0 9 16,-6 2-9-16,-3-2 0 0,0 0 0 0,0 0 0 15,-14 4 0-15,2-4 16 0,-5 0-16 0,-1 0 17 16,1-4-17-16,-9 2-24 0,-2 1 24 0,1-1-23 16,-1 2 23-16,-1-3 40 0,-1-1-40 0,0 2 41 15,1 2-41-15,-1 0-55 0,-1-1 55 0,1 1-55 16,-2-2 55-16,4 2 47 0,0-3-47 0,4 3 48 15,0 0-48-15,4 0-44 0,-1 3 44 0,6-3-44 16,4 2 44-16,-3-2 38 0,4 0-38 0,10 0 38 16,-9 0-38-16,9 0 1 0,0 0-1 0,0 0 1 0,0 0-1 15,0 0 5-15,7 1-5 0,-7-1 6 16,9 0-6-16,-1 0 10 0,3 0-10 0,13 2 10 0,8 2-10 16,1-4 3-16,0 0-3 0,-7 3 3 0,-6-3-3 15,8 2-30-15,-2-1 30 0,5 1-30 0,2 2 30 16,2-4 11-16,-3 3-11 0,-8 0 11 0,-10-1-11 0,5 2-2 15,-1-4 2-15,-1 0-2 0,1 0 2 0,3 0 6 16,2 0-6-16,-15 3 6 0,-4-1-6 0,-4-2-4 16,0 0 4-16,0 0-3 0,5 1 3 0,4 1 5 15,3-4-5-15,-12 2 5 0,9 0-5 0,-9 0-4 16,0 0 4-16,0 0-4 0,0 0 4 0,-9 0 0 16,-3 2 0-16,-2 0 0 0,-7 3 0 0,-5-2-3 15,-4-3 3-15,4 4-3 0,1-2 3 0,-1 1-1 0,-2 1 1 16,4-3 0-16,-6 3 0 0,4-1 2 0,0 2-2 15,8-1 2-15,6-1-2 0,-6 1 6 0,4-4-6 16,7 0 7-16,6 0-7 0,1 0 3 0,-11 0-3 16,11 0 4-16,0 0-4 0,0 0 0 0,0 0 0 15,0 0 0-15,11 0 0 0,3-4 1 0,3 4-1 0,4-3 2 16,2 1-2-16,6 0-8 0,1 1 8 16,-4-3-7-16,-3 4 7 0,5-3 0 15,0 1 0-15,-9 2 1 0,-5 0-1 0,7 0-1 0,5-2 1 0,-12 2-1 16,-1 0 1-16,2 0 32 0,5 2-32 0,-12-2 33 15,-8 0-33-15,0 0-37 0,9 0 37 0,-9 0-36 16,0 0 36-16,0 0 40 0,0 0-40 0,0 0 40 16,0 0-40-16,-5 2-39 0,-9 1 39 0,-4-3-39 15,-6 4 39-15,-2-3 38 0,-4 1-38 0,-2 0 39 16,3-2-39-16,-1 3-39 0,0-3 39 0,4 0-38 0,0 0 38 16,1 0-68-16,3 0 68 0,4 0-68 0,6 0 68 15,0 0-543-15,0 0 543 0,5 0-542 0,3 0 542 16,-5 0-1488-16</inkml:trace>
  <inkml:trace contextRef="#ctx0" brushRef="#br0" timeOffset="177715.68">18349 7925 1300 0,'0'0'0'0,"5"-6"0"0,3-10 0 0,-11 11 315 15,-2 2-315-15,-4 6 316 0,-3 9-316 0,12-12 244 0,0 0-244 16,-9 9 245-16,0-1-245 0,9-8 190 0,0 0-190 15,-8 10 191-15,2-1-191 0,3-2 106 0,3-2-106 16,0-5 107-16,10 7-107 0,-10-7 84 0,0 0-84 0,27-7 85 16,11-5-85-16,-38 12 48 0,0 0-48 0,47-15 48 15,11-6-48-15,-58 21 14 0,0 0-14 16,63-24 15-16,8-3-15 0,-71 27 0 0,0 0 0 0,84-28 0 16,9 1 0-16,-93 27 42 0,0 0-42 0,73-24 42 15,-8 3-42-15,-65 21-43 0,0 0 43 0,38-12-43 16,-20 3 43-16,-18 9 50 0,0 0-50 0,12-3 51 15,-9 1-51-15,-3 2-37 0,0 0 37 0,0 0-37 16,-19-1 37-16,19 1-190 0,0 0 190 0,-12 0-190 16,-2 0 190-16,2 0-440 0,1 1 440 0,4-2-439 15,2 1 439-15,-7-4-1386 0</inkml:trace>
  <inkml:trace contextRef="#ctx0" brushRef="#br0" timeOffset="177967.38">18885 7629 1838 0,'0'0'0'0,"3"12"0"0,3 6 0 16,-5-9 367-16,-1-4-367 0,0-5 368 0,0 0-368 0,0 0 220 16,6-8-220-16,-6 8 220 0,8-9-220 0,1 6 72 15,5 3-72-15,4 0 73 0,6 3-73 0,-3-3 93 16,5 3-93-16,-7 3 93 0,-1-3-93 0,1-1-1 16,-1-1 1-16,-4 1-1 0,-6 2 1 0,3-4 24 15,-3 3-24-15,-1-3 25 0,-3 3-25 0,-4-3-24 16,7 4 24-16,-7-4-23 0,0 0 23 0,0 0 10 15,0 0-10-15,-9 12 10 0,-3 9-10 0,-9-4-2 0,-2 5 2 16,11-7-1-16,0-4 1 0,-4 1-2 0,-1-2 2 16,-3 9-1-16,-4 3 1 0,1 4-443 0,-1-2 443 15,12-9-443-15,6-6 443 0,-11 12-1684 0</inkml:trace>
  <inkml:trace contextRef="#ctx0" brushRef="#br0" timeOffset="179924.27">12234 8197 729 0,'0'0'0'0,"8"0"0"16,10 3 0-16,-18-3 221 0,0 0-221 0,8 0 221 16,-4 0-221-16,-4 0 101 0,0 0-101 0,0 0 101 15,9 0-101-15,-9 0 139 0,0 0-139 0,5 0 139 16,7 4-139-16,-12-4 61 0,0 0-61 0,12 0 62 0,6 1-62 15,-18-1 31-15,0 0-31 0,21 2 31 16,5 0-31-16,-26-2 5 0,0 0-5 0,26 3 6 0,0 1-6 16,-26-4 9-16,0 0-9 0,27 0 9 0,-6 1-9 15,-21-1 43-15,0 0-43 0,17 2 44 0,-5-2-44 0,-12 0 29 16,0 0-29-16,11 0 29 0,-2 0-29 0,-9 0 1 16,0 0-1-16,0 0 1 0,0 0-1 0,0 0 21 15,0 0-21-15,-11-2 21 0,-13 1-21 0,24 1 0 16,0 0 0-16,-30 0 1 0,-9-4-1 0,39 4-10 15,0 0 10-15,-36 4-10 0,-8-3 10 0,44-1 13 16,0 0-13-16,-38 4 14 0,1 3-14 0,37-7-4 0,0 0 4 16,-30 1-4-16,8 3 4 0,22-4 11 0,0 0-11 15,-18 3 11-15,9-3-11 0,9 0 28 0,0 0-28 16,9-3 28-16,17-2-28 0,-26 5 41 0,0 0-41 16,35-4 42-16,9-4-42 0,-44 8-4 0,0 0 4 15,45-4-3-15,3 4 3 0,-48 0 3 0,0 0-3 0,40 0 4 16,-4 4-4-16,-36-4-203 0,0 0 203 0,32 8-202 15,-2-1 202-15,27 10-1247 0</inkml:trace>
  <inkml:trace contextRef="#ctx0" brushRef="#br0" timeOffset="182019.66">17043 8219 1188 0,'0'0'0'0,"20"0"0"0,11 2 0 0,-17 1 247 16,-9-3-247-16,-15 0 248 0,-16 4-248 0,8-4 252 0,1-4-252 15,4 4 253-15,5 0-253 0,2 0 117 0,1 4-117 16,5-4 118-16,0 0-118 0,7 0 103 0,4 1-103 15,6 1 103-15,6 3-103 0,7-5 40 0,1 4-40 0,2-4 40 16,-3-4-40-16,5 4 70 0,-2-5-70 0,2 3 70 16,0 1-70-16,0-3 1 0,0-1-1 0,-5 2 2 15,-1-1-2-15,1 1 1 0,0 1-1 0,-4 0 2 16,0 2-2-16,-1 0 4 0,-1-1-4 0,-3 1 5 16,-2 0-5-16,4-4 17 0,-2 4-17 0,-11-3 17 15,-3 1-17-15,-1 2-1 0,-1 0 1 0,-5 0-1 16,0 0 1-16,0 0 24 0,0 0-24 0,0 0 25 15,0 0-25-15,0 0-28 0,0 0 28 0,-11 5-28 16,-13-1 28-16,-4-1 3 0,-5-1-3 0,6 1 3 16,10 1-3-16,-9-3 1 0,-2 3-1 0,-4-1 2 15,-8 1-2-15,7-3 1 0,-5 1-1 0,13 0 1 16,6 1-1-16,-2 1-1 0,-2-3 1 0,7 3-1 0,8-3 1 16,-8 1 3-16,2-2-3 0,9 0 3 0,0 0-3 0,5 0-254 15,0 0 254-15,0 0-254 0,0 0 254 16,0 0-1674-16</inkml:trace>
  <inkml:trace contextRef="#ctx0" brushRef="#br0" timeOffset="185046.28">19467 8566 1457 0,'0'0'0'15,"14"-12"0"-15,8-7 0 0,-22 19 371 0,0 0-371 0,0 0 372 16,-17 15-372-16,17-15 225 0,0 0-225 0,-7 9 225 15,3 1-225-15,4-10 131 0,0 0-131 0,13 3 132 16,11-3-132-16,-24 0 73 0,0 0-73 0,32-6 74 16,13-3-74-16,-45 9 11 0,0 0-11 0,52-12 11 15,10-3-11-15,-62 15 22 0,0 0-22 0,59-21 23 16,4 2-23-16,-63 19 32 0,0 0-32 0,49-19 32 16,-9 6-32-16,-40 13-15 0,0 0 15 0,30-11-14 15,-11 6 14-15,-19 5 19 0,0 0-19 0,7-3 20 16,-14 6-20-16,7-3-298 0,0 0 298 0,-16 3-298 15,-10 1 298-15,-16 5-1820 0</inkml:trace>
  <inkml:trace contextRef="#ctx0" brushRef="#br0" timeOffset="185316.42">19828 8282 2375 0,'0'0'0'0,"2"18"0"0,2 4 0 0,-4-22 268 15,0 0-268-15,0 0 269 0,0 0-269 0,0 0 197 16,0 0-197-16,14-2 197 0,5-3-197 0,-19 5 124 16,0 0-124-16,28-3 125 0,7 1-125 0,-35 2-3 0,0 0 3 15,38 0-3-15,4 0 3 0,-42 0 35 16,0 0-35-16,37 5 35 0,-4 2-35 0,-33-7-43 0,0 0 43 16,23 17-43-16,-8 7 43 0,-15-24 38 0,0 0-38 15,0 28 38-15,-10 1-38 0,10-29-17 0,0 0 17 16,-25 34-16-16,-8 2 16 0,33-36 18 0,0 0-18 0,-45 40 18 15,-8-1-18-15,10-3-436 0,1-3 436 0,14-11-435 16,7-13 435-16,-32 21-1887 0</inkml:trace>
  <inkml:trace contextRef="#ctx0" brushRef="#br0" timeOffset="186781.32">11854 9032 1569 0,'0'0'0'0,"0"0"0"0,18 0 0 0,-18 0 327 0,0 0-327 15,5 0 328-15,0 0-328 0,-5 0 221 0,0 0-221 16,16-1 221-16,2-1-221 0,-18 2 150 0,0 0-150 15,24 0 150-15,7 0-150 0,-31 0 46 0,0 0-46 0,39 0 47 16,5 0-47-16,-44 0 38 0,0 0-38 0,41 2 38 16,3 1-38-16,-44-3 61 0,0 0-61 0,42 4 61 15,2-4-61-15,-44 0 7 0,0 0-7 0,31 3 7 16,-3-3-7-16,-28 0 1 0,0 0-1 0,23 0 1 16,-6-3-1-16,-17 3 15 0,0 0-15 0,13 0 16 15,-3-4-16-15,-10 4 2 0,0 0-2 0,0 0 3 16,-7-12-3-16,7 12 5 0,0 0-5 0,-19-5 6 15,-7 2-6-15,26 3 44 0,0 0-44 0,-39-4 44 16,-10 2-44-16,49 2-7 0,0 0 7 0,-54 2-6 16,-4 5 6-16,58-7-2 0,0 0 2 0,-55 5-1 0,-5 4 1 15,60-9 8-15,0 0-8 0,-49 10 8 0,7-5-8 16,42-5-40-16,0 0 40 0,-29 7-39 0,4-4 39 16,25-3 13-16,0 0-13 0,0 0 13 0,7 2-13 15,-7-2-3-15,0 0 3 0,30-3-2 0,17-2 2 0,-47 5 27 16,0 0-27-16,56-6 27 0,10 3-27 0,-66 3 14 15,0 0-14-15,68-3 15 0,2-3-15 0,-70 6 6 16,0 0-6-16,56-1 6 0,-7 1-6 0,-49 0-14 16,0 0 14-16,37 0-13 0,-13 1 13 0,-24-1 64 15,0 0-64-15,13 9 65 0,-13 5-65 0,0-14-1 16,0 0 1-16,-21 15-1 0,-16 4 1 0,37-19 5 16,0 0-5-16,-49 16 5 0,-14-1-5 0,63-15 18 0,0 0-18 15,-61 10 18-15,0-3-18 0,61-7-98 0,0 0 98 16,-47 7-97-16,8-7 97 0,-48 9-2463 0</inkml:trace>
  <inkml:trace contextRef="#ctx0" brushRef="#br0" timeOffset="188315.54">16795 9053 942 0,'0'0'0'0,"14"0"0"0,11-3 0 0,-25 3 322 15,0 0-322-15,0 0 322 0,-25 3-322 0,25-3 301 16,0 0-301-16,-15 0 301 0,-1 0-301 0,16 0 250 16,0 0-250-16,-11 0 250 0,4 0-250 0,7 0 131 15,0 0-131-15,0 0 131 0,7 9-131 0,-7-9 57 16,0 0-57-16,25 5 58 0,8 0-58 0,-33-5 49 16,0 0-49-16,45 5 49 0,11-5-49 0,-56 0 78 15,0 0-78-15,72-3 79 0,10-1-79 0,-82 4 36 0,0 0-36 16,112-5 36-16,26-5-36 0,-138 10 3 0,0 0-3 15,134-5 3-15,11-4-3 0,-145 9 40 0,0 0-40 16,125-7 41-16,-8 2-41 0,-117 5-38 0,0 0 38 0,97-3-38 16,-16-3 38-16,-81 6-4 0,0 0 4 0,56-1-4 15,-20-1 4-15,-36 2 13 0,0 0-13 0,14 0 13 16,-19 0-13-16,5 0-2 0,0 0 2 0,-30 3-1 16,-25 3 1-16,55-6 1 0,0 0-1 0,-91 5 2 15,-30 5-2-15,121-10-2 16,0 0 2-16,-127 9-2 0,-17 1 2 0,144-10 1 0,0 0-1 0,-155 10 2 15,-11 2-2-15,31 0-32 0,11-1 32 0,19-3-32 16,11-3 32-16,14 2 38 0,13 0-38 0,24-4 38 16,18-3-38-16,-1 2-10 0,5 2 10 0,14-4-9 15,14 0 9-15,-7 0 0 0,0 0 0 0,0 0 0 16,12-9 0-16,6 6 32 0,4-3-32 0,17 0 33 16,12-3-33-16,4 2-9 0,10 0 9 0,0 2-8 0,8-4 8 15,23 1 42-15,23-2-42 0,-7 1 43 0,0 2-43 16,3 2-47-16,2 5 47 0,-10-7-46 0,-3 4 46 0,-6 1 61 15,-5 2-61-15,-9-3 61 0,-9-1-61 0,-7 1-27 16,-12 1 27-16,-7 2-27 0,-11 0 27 0,-10 0 34 16,-12-3-34-16,-6 3 34 0,-8 0-34 0,-2 0-21 15,0 0 21-15,0 0-21 0,0 0 21 0,0 0 1 16,-7 0-1-16,-12 0 2 0,-13 0-2 0,-6 0-1 16,-9 0 1-16,-6 0 0 0,-6 0 0 0,-4 3 9 15,-3-1-9-15,-25-1 9 0,-12 1-9 0,-4 5-8 0,-5-5 8 16,9 5-8-16,4-4 8 0,3 6-25 0,5 1 25 15,16-2-24-15,10 1 24 0,13 0-497 0,8-2 497 16,23-6-497-16,23-2 497 0,-20 1-1697 0</inkml:trace>
  <inkml:trace contextRef="#ctx0" brushRef="#br0" timeOffset="208445.62">12144 6946 1065 0,'0'0'0'0,"0"0"0"15,-31 1 0-15,31-1 318 0,0 0-318 0,-21 4 319 16,-3-1-319-16,4 1 177 0,3-4-177 0,5 1 178 15,-2 3-178-15,3 3 207 0,1-4-207 0,1 2 208 16,2-1-208-16,7-4 79 0,0 0-79 0,0 0 80 0,-5 5-80 16,5-5 68-16,0 0-68 0,0 0 68 0,8 3-68 15,6-3 15-15,6-2-15 0,8 1 15 0,7-1-15 0,1 2 48 16,4-3-48-16,2 3 48 0,-1-4-48 16,4 1 13-16,2-1-13 0,-3 3 14 0,-2-3-14 15,3 4 21-15,1 0-21 0,-11 0 21 0,-6-3-21 0,1 1 4 16,5-1-4-16,-16 3 4 0,-7 0-4 0,4 0 13 15,2 0-13-15,-10-4 14 0,1 4-14 0,0-3 33 16,-8 3-33-16,-1 0 33 0,-17-5-33 0,-2 1 17 16,-11-1-17-16,-5 2 17 0,-3 3-17 0,-4-4-12 0,-5 4 12 15,-2 0-12-15,-2 0 12 0,-5 0 1 0,-9 0-1 16,4 4 1-16,-7 1-1 0,-9 3 0 0,-8 3 0 16,11-3 0-16,8 1 0 0,15-2 7 0,16-1-7 0,6 0 7 15,6-6-7-15,7 3 40 0,2 0-40 16,7-1 40-16,5-2-40 0,2 0-13 0,11 0 13 0,10 0-12 15,9-2 12-15,1-1 36 0,11 0-36 0,-2-4 37 16,7 2-37-16,7-2 0 0,2 2 0 0,0 1 0 16,5-3 0-16,1 2 3 0,1 0-3 0,10 2 4 15,4-1-4-15,-16-1 50 0,-14 3-50 0,-15 1 50 16,-15 1-50-16,7 0-19 0,-1 0 19 0,-7 0-18 16,-13 0 18-16,6 0 3 0,-4 0-3 0,-5 0 3 15,-15 0-3-15,-5 0-1 0,-9 0 1 0,-6 0 0 16,-11 0 0-16,-1 0 1 0,-7-4-1 0,-2 4 1 15,-10-3-1-15,-1 1-1 0,-4 2 1 0,-8 0 0 0,-8 2 0 16,24-2-213-16,14 0 213 0,10 3-212 16,13-3 212-16,-38 4-2038 0</inkml:trace>
  <inkml:trace contextRef="#ctx0" brushRef="#br0" timeOffset="209344.61">5601 7538 1110 0,'0'0'0'0,"-8"3"0"16,-10 0 0-16,18-3 306 0,0 0-306 0,-12 6 307 16,-2-6-307-16,14 0 199 0,0 0-199 0,0 0 200 15,-7-6-200-15,7 6 150 0,0 0-150 0,17-12 150 16,17-6-150-16,-34 18 102 0,0 0-102 0,50-28 102 16,20-4-102-16,-70 32 45 0,0 0-45 0,108-47 46 15,34-6-46-15,-142 53 56 0,0 0-56 0,150-48 57 16,18 2-57-16,-168 46 7 0,0 0-7 0,164-45 7 15,4 5-7-15,-168 40 21 0,0 0-21 0,155-42 21 16,-8 2-21-16,-147 40 3 0,0 0-3 0,121-32 4 16,-20 4-4-16,-101 28 0 0,0 0 0 0,75-19 1 0,-24 5-1 15,-51 14 1-15,0 0-1 0,38-10 2 0,-17 5-2 16,-21 5 1-16,0 0-1 0,14-3 2 0,-5-1-2 16,-9 4 33-16,0 0-33 0,0 0 34 0,7-7-34 0,-7 7 1 15,0 0-1-15,0 0 1 0,5-5-1 0,-5 5 31 16,0 0-31-16,0 0 31 0,4-8-31 0,-4 8-43 15,0 0 43-15,0 0-43 0,0 0 43 0,0 0-232 16,0 0 232-16,0 0-231 0,-9 0 231 0,9 0-547 16,0 0 547-16,-16 1-546 0,-1 3 546 0,-18 3-846 15</inkml:trace>
  <inkml:trace contextRef="#ctx0" brushRef="#br0" timeOffset="209543.61">6943 7069 1065 0,'0'0'0'16,"0"0"0"-16,9-5 0 0,-9 5 251 0,0 0-251 15,0 0 251-15,5-3-251 0,-5 3 242 0,0 0-242 0,12-9 242 16,6 2-242-16,-18 7 102 0,0 0-102 0,31-15 103 16,16-3-103-16,-47 18 73 0,0 0-73 0,55-15 74 15,6-7-74-15,-61 22 21 0,0 0-21 0,61-17 21 16,4 1-21-16,-65 16 5 0,0 0-5 0,50-12 5 16,-6 0-5-16,-44 12 16 0,0 0-16 0,33-3 17 15,-10-1-17-15,-23 4-2 0,0 0 2 0,3 10-1 16,-18 6 1-16,15-16-19 0,0 0 19 0,-28 24-18 15,-14 9 18-15,-28 23-1772 0</inkml:trace>
  <inkml:trace contextRef="#ctx0" brushRef="#br0" timeOffset="210144.9">4382 7998 1233 0,'0'0'0'0,"-7"-12"0"16,2-11 0-16,1 3 291 0,4-4-291 0,4 0 292 16,4 0-292-16,-8 24 157 0,0 0-157 0,18-28 158 15,8-5-158-15,-26 33 124 0,0 0-124 0,30-27 124 0,5 3-124 16,-35 24 56-16,0 0-56 0,29-19 57 0,-6 11-57 16,-2 4 33-16,-5 8-33 0,-7 14 33 0,-4 12-33 15,-9 6 3-15,-1 7-3 0,-4-2 4 0,-6 2-4 0,1-4 34 16,-4 1-34-16,4-8 35 0,2-1-35 15,12-31 50-15,0 0-50 0,-7 28 51 0,5-1-51 0,2-27 28 16,0 0-28-16,-3 21 28 0,3-6-28 0,0-15 18 16,0 0-18-16,17 5 19 0,13-3-19 0,0-6 36 15,-4-6-36-15,-4 5 37 0,-1-5-37 0,0-1 52 16,0-1-52-16,-7 2 53 0,2 2-53 0,-2-4 5 16,4 0-5-16,-6-4 6 0,2-3-6 0,-2 4-147 0,-7-2 147 15,2 5-146-15,-5-4 146 0,8-11-1947 0</inkml:trace>
  <inkml:trace contextRef="#ctx0" brushRef="#br0" timeOffset="210427.53">4869 7649 1636 0,'0'0'0'0,"-5"7"0"15,-7-2 0-15,3 2 262 0,0 2-262 0,9-9 262 16,-12 10-262-16,12-10 143 0,0 10-143 0,0-10 143 15,5 7-143-15,2-2 94 0,2 2-94 0,-9-7 94 16,9 7-94-16,0-2 10 0,-1 0-10 0,1-1 11 16,-5-1-11-16,10 4 18 0,-2-5-18 0,2 5 19 15,-2-1-19-15,9 5 39 0,0 1-39 0,-4 5 39 0,1 4-39 16,-8-1 0-16,-3 8 0 0,-5-4 0 16,-4 3 0-16,-1-3 34 0,-9 0-34 0,1-5 34 0,2 2-34 15,-3-6 63-15,0-3-63 0,0-3 63 0,-2-3-63 16,1-2-136-16,3-6 136 0,-1-1-135 0,3-6 135 15,3-6-476-15,-1-6 476 0,-1-6-476 0,2-9 476 16,-4-28-1127-16</inkml:trace>
  <inkml:trace contextRef="#ctx0" brushRef="#br0" timeOffset="210563.04">4817 7589 1300 0,'0'0'0'0,"0"0"0"0,10 5 0 0,-3-10 192 15,-1-7-192-15,2-5 193 0,1-2-193 0,3 0 100 0,2 2-100 16,2 2 101-16,-6-6-101 0,6 6 97 0,-2 3-97 15,-2 1 97-15,-3 3-97 0,0-1-126 0,-2 6 126 16,2-4-126-16,-8 2 126 0,12-4-1280 0</inkml:trace>
  <inkml:trace contextRef="#ctx0" brushRef="#br0" timeOffset="210928.05">5304 7157 1479 0,'0'0'0'0,"0"0"0"16,0 0 0-16,0 0 329 0,0 0-329 0,0 0 330 16,-8 5-330-16,-1 2 166 0,0-1-166 0,-3 7 167 15,-6-1-167-15,4 5 148 0,-3 5-148 0,-2 4 149 16,0 5-149-16,3 3 42 0,2 7-42 0,-2 2 43 0,2 2-43 16,5-2 30-16,-3-1-30 0,7-5 30 0,1-8-30 15,4 2 23-15,4-2-23 0,-4-3 24 0,3-6-24 16,6-1 8-16,2 2-8 0,-4-6 9 0,1-6-9 0,3-3 52 15,5 3-52-15,-8-6 52 0,-8-4-52 0,0 1 0 16,13-2 0-16,-5 2 0 0,1-3 0 0,8-3 6 16,1 0-6-16,-6-1 6 0,2-2-6 0,-5-3-1 15,-2-3 1-15,-2 3-1 0,-8-2 1 0,1 4 0 16,-5 1 0-16,-2 2 1 0,-5 2-1 0,2 2-26 16,-2 3 26-16,2 3-26 0,-4 0 26 0,2 6-1 15,-3 0 1-15,4 3 0 0,-1 0 0 0,6 0-5 16,4 0 5-16,-1-2-4 0,1 2 4 0,4-3-475 0,4-6 475 15,-4-3-475-15,9 5 475 0,-1 2-1382 0</inkml:trace>
  <inkml:trace contextRef="#ctx0" brushRef="#br0" timeOffset="211194.71">5628 7239 1849 0,'0'0'0'0,"0"0"0"15,-6 5 0-15,6-5 307 0,-8 7-307 0,8-7 307 16,-13 5-307-16,8 2 196 0,-4 5-196 0,1 0 197 16,-1 0-197-16,-3 7 89 0,-1 2-89 0,-1 3 90 15,-3 3-90-15,1 6 43 0,-1 6-43 0,-1-8 43 16,1-4-43-16,-1 3 54 0,1-6-54 0,5-4 54 0,6-4-54 16,6-1-7-16,0 1 7 0,2-8-6 0,2-1 6 15,4-4 39-15,10 3-39 0,-9-3 40 0,-1-6-40 16,13 3 30-16,6-4-30 0,-1-1 30 0,7-2-30 15,5-1 0-15,1-1 0 0,-13 0 0 0,-9 6 0 0,4 0-238 16,2-1 238-16,12 4-237 0,7 0 237 16,35-3-2041-16</inkml:trace>
  <inkml:trace contextRef="#ctx0" brushRef="#br0" timeOffset="-213332.77">11874 9019 191 0,'0'0'0'0,"7"0"0"0,3 0 0 0,-10 0 421 16,0 0-421-16,0 0 421 0,0 0-421 0,0 0 263 15,-9-2-263-15,9 2 264 0,-7-3-264 0,7 3 233 16,-10-6-233-16,10 6 233 0,-11-6-233 0,11 6 166 16,-12-6-166-16,12 6 166 0,-9-3-166 0,9 3 77 15,-8-2-77-15,8 2 77 0,0 0-77 0,0 0 134 16,-7 0-134-16,7 0 134 0,-9 0-134 0,9 0 66 0,-11 0-66 16,11 0 67-16,-7 0-67 0,7 0 28 15,0 0-28-15,0 0 28 0,0 0-28 0,0 0 60 0,0 0-60 16,0 0 61-16,0 0-61 0,0 0 1 0,0 0-1 15,0 0 2-15,0 0-2 0,0 0-1 0,0 0 1 0,0 0-1 16,0 0 1-16,0 0 24 0,0 0-24 0,0 0 25 16,0 0-25-16,0 0 18 0,0 0-18 15,9 4 19-15,7 3-19 0,-16-7 18 0,0 0-18 0,21 3 19 16,10 6-19-16,-31-9 35 0,0 0-35 0,34 3 36 16,0 0-36-16,-34-3 11 0,0 0-11 0,39 2 11 15,1 2-11-15,-40-4-12 0,0 0 12 0,37 0-12 16,-2-4 12-16,-35 4-16 0,0 0 16 0,35 0-15 15,0-2 15-15,-35 2 2 0,0 0-2 0,26 0 3 16,-2 0-3-16,-24 0 52 0,0 0-52 0,18 0 52 16,-6 2-52-16,-12-2-1 0,0 0 1 0,9 4-1 15,-4-4 1-15,-5 0 4 0,0 0-4 0,0 0 5 0,-17 3-5 16,17-3-34-16,0 0 34 0,-25 0-34 0,-6 0 34 16,31 0 46-16,0 0-46 0,-35-3 47 0,-7-1-47 15,42 4-15-15,0 0 15 0,-44-3-14 0,-7 1 14 0,51 2 0 16,0 0 0-16,-43-3 0 0,1 3 0 0,42 0-2 15,0 0 2-15,-30 3-1 0,7-3 1 0,23 0-29 16,0 0 29-16,-17 2-29 0,8-1 29 0,9-1 3 16,0 0-3-16,0 0 4 0,12 9-4 0,-12-9-44 15,0 0 44-15,23 2-43 0,12 5 43 0,-35-7 57 16,0 0-57-16,33 3 57 0,2 2-57 0,-35-5-48 0,0 0 48 16,42 4-47-16,2-1 47 0,-44-3 23 0,0 0-23 15,38 2 24-15,1 1-24 0,-39-3 29 0,0 0-29 16,31 4 29-16,-1-1-29 0,-30-3-1 0,0 0 1 15,21 0 0-15,-4 2 0 0,-17-2 33 0,0 0-33 16,12-2 33-16,-3-1-33 0,-9 3 0 0,0 0 0 0,0 0 0 16,-19-4 0-16,19 4 0 0,0 0 0 0,-23-2 0 15,-10-1 0-15,33 3-34 0,0 0 34 0,-37-3-34 16,-8-3 34-16,45 6 47 0,0 0-47 0,-49-3 48 16,-5 0-48-16,54 3-44 0,0 0 44 0,-54 0-44 15,-2 0 44-15,56 0 4 0,0 0-4 0,-51 3 5 16,4 0-5-16,47-3 0 0,0 0 0 0,-35 6 0 15,9-1 0-15,26-5 15 0,0 0-15 0,-18 5 15 16,11 0-15-16,7-5 0 0,0 0 0 0,13 2 0 16,16 1 0-16,-29-3 27 0,0 0-27 0,35 2 27 15,9 0-27-15,-44-2 20 0,0 0-20 0,51 0 20 0,1 0-20 16,-52 0-4-16,0 0 4 0,56 0-3 0,3 0 3 16,-59 0 43-16,0 0-43 0,53 0 44 0,-6 0-44 15,-47 0-42-15,0 0 42 0,38 0-42 0,-8 0 42 0,-30 0 25 16,0 0-25-16,26 0 26 0,-12 0-26 0,-14 0-38 15,0 0 38-15,12 3-38 0,-8 0 38 0,-4-3 36 16,0 0-36-16,-12 4 37 0,-14 5-37 0,-1-1-16 16,-2-1 16-16,-5-2-15 0,3-1 15 0,-6-1 27 15,1 0-27-15,-1 3 27 0,2-6-27 0,3 1-18 16,-2-1 18-16,4 0-18 0,-3 0 18 0,5 2 18 0,3 0-18 16,4-2 19-16,7-2-19 0,-1 0 0 0,4 1 0 15,4 1 0-15,5-4 0 0,2 4 1 0,0 0-1 16,0 0 1-16,0 0-1 0,0 0-4 15,0 0 4-15,18 0-3 0,8 0 3 0,4 0 4 0,-1 0-4 16,-2 0 5-16,-10 0-5 0,6 0-17 0,1 0 17 0,11 4-17 16,4-3 17-16,1 3 23 0,4-1-23 0,-17 1 24 15,-14-4-24-15,9 0-2 0,-1 0 2 0,9 0-1 16,10 3 1-16,-10-3 32 0,-4 3-32 0,-5-1 33 16,-10-2-33-16,-1 4-28 0,-8-4 28 0,-2 0-28 15,0 0 28-15,0 0 23 0,0 0-23 0,0 0 24 16,-11 0-24-16,-1 0-20 0,-9 0 20 0,-2 0-20 15,-3 0 20-15,-2 0 16 0,-3 0-16 0,1 0 17 16,-3 0-17-16,3-4-25 0,2 2 25 0,-1 2-24 16,2-1 24-16,1 2 5 0,5 1-5 0,4-2 5 15,5-2-5-15,-1 2 0 0,5-1 0 0,8 1 1 0,-9-2-1 16,9 2 36-16,0 0-36 0,0 0 37 0,0 0-37 16,0 0-3-16,0 0 3 0,12 0-2 15,6-3 2-15,2 3-9 0,7-6 9 0,-10 5-8 0,-10-3 8 16,7 3-168-16,-5 1 168 0,8-4-167 0,6 4 167 15,19-2-2368-15</inkml:trace>
  <inkml:trace contextRef="#ctx0" brushRef="#br0" timeOffset="-204154.57">22706 11267 1502 0,'0'0'0'0,"3"-10"0"0,3-6 0 0,-6 16 393 16,0 0-393-16,3-20 393 0,2-4-393 0,-5 24 276 15,0 0-276-15,4-19 277 0,-1 2-277 0,-3 17 173 16,0 0-173-16,-3-12 173 0,-6 5-173 0,9 7 110 16,0 0-110-16,-26 10 110 0,-18 11-110 0,44-21 29 15,0 0-29-15,-47 42 29 0,-7 19-29 0,54-61 21 0,0 0-21 16,-56 87 21-16,-3 21-21 0,59-108 45 0,0 0-45 16,-30 101 46-16,19 1-46 0,11-102 30 0,0 0-30 15,18 87 30-15,24-8-30 0,-42-79 1 0,0 0-1 0,61 47 1 16,21-23-1-16,-82-24 13 0,0 0-13 0,86-6 13 15,1-25-13-15,-87 31 15 0,0 0-15 0,84-37 15 16,-2-16-15-16,-82 53-2 0,0 0 2 0,66-55-1 16,-10-4 1-16,-56 59-1 0,0 0 1 0,30-77-1 15,-18-16 1-15,-12 93 3 0,0 0-3 0,-10-85 4 16,-18-8-4-16,28 93-6 0,0 0 6 0,-42-86-5 16,-12 0 5-16,54 86-15 0,0 0 15 0,-58-62-14 15,-7 14 14-15,65 48-25 0,0 0 25 0,-73-6-24 16,-6 24 24-16,79-18 0 0,0 0 0 0,-71 35 0 15,1 16 0-15,70-51-1 0,0 0 1 0,-51 62-1 16,13 7 1-16,38-69 0 0,0 0 0 0,-14 79 0 0,21 6 0 16,-7-85-1-16,0 0 1 0,31 69 0 0,23-9 0 15,-54-60 1-15,0 0-1 0,65 43 2 0,14-10-2 16,-79-33-32-16,0 0 32 0,73 20-32 0,0-9 32 16,-73-11-47-16,0 0 47 0,69 1-46 0,-7-9 46 0,-62 8-2 15,0 0 2-15,51-14-1 0,-12-10 1 0,-39 24 7 16,0 0-7-16,21-48 7 0,-18-17-7 0,-3 65-15 15,0 0 15-15,-7-69-15 0,-14-13 15 0,21 82 1 16,0 0-1-16,-37-72 2 0,-18 1-2 0,55 71-23 16,0 0 23-16,-60-53-22 0,-8 10 22 0,68 43-34 0,0 0 34 15,-82-9-34-15,-13 27 34 0,95-18 29 0,0 0-29 16,-92 37 29-16,-2 23-29 0,94-60-5 0,0 0 5 16,-77 90-5-16,10 25 5 0,67-115 0 0,0 0 0 15,-35 106 1-15,25 1-1 0,10-107 45 0,0 0-45 0,19 99 46 16,32-3-46-16,-51-96 2 0,0 0-2 0,75 65 3 15,26-20-3-15,-101-45 0 0,0 0 0 0,98 9 0 16,5-28 0-16,-103 19 0 0,0 0 0 0,94-38 0 16,-6-20 0-16,-88 58-106 0,0 0 106 0,70-60-106 15,-14-13 106-15,-56 73 8 0,0 0-8 0,29-91 8 16,-23-18-8-16,-6 109 4 0,0 0-4 0,-20-103 5 16,-30-2-5-16,50 105-20 0,0 0 20 0,-60-94-20 15,-11 10 20-15,71 84 53 0,0 0-53 0,-88-45 54 16,-15 35-54-16,103 10-2 0,0 0 2 0,-101 17-2 15,-7 29 2-15,108-46 12 0,0 0-12 0,-86 62 12 16,14 20-12-16,72-82 0 0,0 0 0 0,-40 89 1 0,24 13-1 16,16-102-435-16,0 0 435 0,16 89-434 0,28-7 434 15,15 92-1722-15</inkml:trace>
  <inkml:trace contextRef="#ctx0" brushRef="#br0" timeOffset="-203185.41">22669 12679 1547 0,'0'0'0'0,"0"0"0"0,-12 7 0 15,5-8 414-15,-2-11-414 0,9 12 415 0,-7 0-415 16,7 0 255-16,0 0-255 0,-21 1 256 0,-12 3-256 0,-4 13 176 16,-6 7-176-16,4 10 177 0,-3 13-177 0,42-47 80 15,0 0-80-15,-40 60 80 0,0 15-80 0,5 16 46 16,5 19-46-16,18-23 46 0,9-8-46 0,8-15-11 15,11-13 11-15,-1-16-11 0,6-18 11 0,7 0 46 16,0-8-46-16,5-4 47 0,2-5-47 0,6-7 30 16,4-5-30-16,-1 0 30 0,-2-2-30 0,-1-3 1 15,0-5-1-15,-3-6 1 0,-3-1-1 0,0-12 3 0,-2-4-3 16,-3 4 4-16,-7-9-4 0,-2 4 2 0,0 3-2 16,-11 7 2-16,-1 9-2 0,-6-8 0 0,1 1 0 15,-8-12 0-15,-4-11 0 0,-6 5-5 0,-6 3 5 16,3 13-4-16,-2 8 4 0,-6 4-1 0,-5 5 1 15,-6 5-1-15,-6 8 1 0,-5 9-15 0,-4 13 15 16,2 4-15-16,2 11 15 0,-7 17-50 0,-6 16 50 0,15-10-49 16,6 1 49-16,13-10-1 0,11-4 1 0,6 0-1 15,9-1 1-15,3 6 0 0,8 2 0 0,6-7 0 16,9-3 0-16,6-10 35 0,5-4-35 0,5-9 36 16,5-6-36-16,0-2-5 0,0-4 5 0,-2-12-5 15,-1-9 5-15,0-1-47 0,-2-5 47 0,-6-4-46 16,-2-6 46-16,-3 0-60 0,-1-3 60 0,-6 3-59 15,-6 2 59-15,-3-3 32 0,-1 1-32 0,-8 15 33 16,-6 7-33-16,-2-10-4 0,-2-4 4 0,-10-14-3 0,-3-11 3 16,-2 3 1-16,-6 5-1 0,3 9 1 0,-1 8-1 15,-5 7-42-15,-5 5 42 0,-6 9-41 0,-3 5 41 16,-1 11 46-16,-8 9-46 0,4 8 46 0,3 8-46 16,0 7-40-16,6 3 40 0,-7 12-39 0,-1 7 39 0,13-5 45 15,9-1-45-15,11-6 46 0,10-10-46 0,6 2-13 16,6-3 13-16,9-2-12 0,4-4 12 0,6-9 0 15,4-1 0-15,8-9 0 0,5-5 0 0,-1-5 32 16,0-5-32-16,-2-5 32 0,-2-13-32 0,-2-3-4 16,1-8 4-16,-6-6-4 0,-2-6 4 0,-3-1-51 15,0-1 51-15,-9-5-51 0,-3 1 51 0,-2-1 10 0,-5 1-10 16,-7-1 10-16,-2-1-10 0,-6-2 4 0,-6-3-4 16,-2 9 5-16,-2 4-5 0,-6 1 7 0,-6 0-7 15,-9 9 7-15,-5 5-7 0,-3 12-3 0,-8 7 3 16,3 12-3-16,-5 10 3 0,-9 21-67 0,-8 15 67 15,16 5-67-15,6 6 67 0,11 1-60 0,9 0 60 0,11-6-59 16,9-6 59-16,-18 58-2278 0</inkml:trace>
  <inkml:trace contextRef="#ctx0" brushRef="#br0" timeOffset="-202186.58">22619 14011 1300 0,'0'0'0'0,"26"41"0"0,17 28 0 0,-22-35 427 15,-10-13-427-15,-43-47 428 0,-32-36-428 0,13 26 274 16,0 7-274-16,20 14 274 0,12 13-274 0,-6 2 191 16,-1 10-191-16,2 14 191 0,-3 12-191 0,1 2 67 15,0 8-67-15,3-4 67 0,1 1-67 0,1 3 44 16,1 4-44-16,5-1 45 0,6 3-45 0,2-1 57 16,3 3-57-16,6-6 57 0,5-5-57 0,4-6-1 0,8-2 1 15,4-6 0-15,6-7 0 0,3-6 46 0,6-8-46 16,6-6 47-16,7-7-47 0,-51 5 8 0,0 0-8 15,71-26 8-15,18-17-8 0,-89 43 0 0,0 0 0 16,84-57 0-16,-3-16 0 0,-81 73-19 0,0 0 19 0,62-76-18 16,-13-8 18-16,-49 84 13 0,0 0-13 0,18-82 14 15,-25-2-14-15,7 84-10 0,0 0 10 0,-32-81-10 16,-25 4 10-16,57 77 4 0,0 0-4 0,-67-53 5 16,-20 16-5-16,87 37-10 0,0 0 10 0,-86-10-9 15,-4 24 9-15,90-14-18 0,0 0 18 0,-76 38-18 16,8 23 18-16,68-61 25 0,0 0-25 0,-43 64 26 15,16 8-26-15,27-72-31 0,0 0 31 0,-1 55-31 16,23-4 31-16,-22-51 35 0,0 0-35 0,48 33 35 16,21-16-35-16,-69-17-39 0,0 0 39 0,79 0-39 15,10-15 39-15,-89 15-80 0,0 0 80 0,75-24-79 16,-5-12 79-16,-70 36-154 0,0 0 154 0,47-29-154 0,-15-6 154 16,-32 35-65-16,0 0 65 0,8-22-64 0,-18 5 64 15,10 17 0-15,0 0 0 0,-31-17 0 0,-24 3 0 16,55 14-92-16,0 0 92 0,-71 0-92 0,-22 8 92 15,93-8-402-15,0 0 402 0,-75 26-402 0,5 14 402 0,-75 25-1228 16</inkml:trace>
  <inkml:trace contextRef="#ctx0" brushRef="#br0" timeOffset="-201893.9">22391 15254 2275 0,'0'0'0'0,"0"0"0"16,0 0 0-16,0 0 246 0,0 0-246 0,0 0 246 16,-8 1-246-16,8-1 187 0,0 0-187 0,0 0 188 15,-13 12-188-15,13-12-13 0,0 0 13 0,-3 12-13 16,-1 4 13-16,-3 11-2274 0</inkml:trace>
  <inkml:trace contextRef="#ctx0" brushRef="#br0" timeOffset="-201623.36">22435 16095 2129 0,'0'0'0'0,"0"0"0"15,0 0 0-15,0 0 208 0,0 0-208 0,0 0 209 16,0 0-209-16,0 0 37 0,-3 8-37 0,3-8 38 16,-4 12-38-16,1 2-1916 0</inkml:trace>
  <inkml:trace contextRef="#ctx0" brushRef="#br0" timeOffset="-201412.7">22318 16917 1804 0,'0'0'0'0,"0"8"101"16,2 8-101-16,-2-6 101 0,0 0-101 0,0 11-1470 15</inkml:trace>
  <inkml:trace contextRef="#ctx0" brushRef="#br0" timeOffset="-201228.35">22280 17487 1345 0,'0'0'0'0</inkml:trace>
  <inkml:trace contextRef="#ctx0" brushRef="#br0" timeOffset="-198920.7">23592 1498 1569 0,'0'0'0'0,"0"0"350"15,0 0-350-15,10-8 350 0,6-13-350 0,-16 21 237 16,0 0-237-16,40-24 237 0,19-7-237 0,-59 31 144 16,0 0-144-16,104-51 144 0,32-13-144 0,-136 64 19 0,0 0-19 15,164-56 20-15,28-6-20 0,-192 62 55 0,0 0-55 16,219-53 55-16,24 6-55 0,-243 47 22 0,0 0-22 16,234-48 23-16,7 0-23 0,-241 48 0 0,0 0 0 0,188-39 0 15,-30 6 0-15,-158 33 3 0,0 0-3 0,98-22 3 16,-51 13-3-16,-47 9 2 0,0 0-2 0,22-7 2 15,-32 6-2-15,10 1 9 0,0 0-9 0,-33 5 9 16,-25 2-9-16,58-7-85 0,0 0 85 0,-61 17-84 16,-11 5 84-16,-64 19-2232 0</inkml:trace>
  <inkml:trace contextRef="#ctx0" brushRef="#br0" timeOffset="-197605.33">22582 17818 1099 0,'0'0'0'0,"0"0"81"15,0 0-81-15,-14-9 81 0,-9-6-81 0,23 15 89 0,0 0-89 16,-16-14 89-16,-5-3-89 0,21 17 13 0,0 0-13 16,-20-28 13-16,-1-9-13 0,21 37 67 0,0 0-67 15,-20-31 67-15,3 2-67 0,17 29 124 0,0 0-124 0,-28-24 124 16,-9 3-124-16,37 21 211 0,0 0-211 0,-42-7 211 15,-7 12-211-15,49-5 182 0,0 0-182 0,-45 21 182 16,0 11-182-16,45-32 121 0,0 0-121 0,-37 36 122 16,4 6-122-16,33-42 60 0,0 0-60 0,-20 41 61 15,5 2-61-15,15-43 32 0,0 0-32 0,-2 39 33 16,12-3-33-16,-10-36-2 0,0 0 2 0,25 28-1 16,6-9 1-16,-31-19 22 0,0 0-22 0,39 10 22 15,8-10-22-15,-47 0 0 0,0 0 0 0,51-9 1 16,-1-10-1-16,-50 19 9 0,0 0-9 0,47-27 10 15,-3-9-10-15,-44 36 34 0,0 0-34 0,35-57 35 16,-12-18-35-16,-23 75 16 0,0 0-16 0,3-55 17 16,-15 5-17-16,12 50 70 0,0 0-70 0,-35-50 70 0,-17 2-70 15,52 48 1-15,0 0-1 0,-47-27 1 0,-1 11-1 16,48 16 0-16,0 0 0 0,-50-12 0 0,1 7 0 16,49 5-634-16,0 0 634 0,-33-5-633 0,12 2 633 0,-34-6-1357 15</inkml:trace>
  <inkml:trace contextRef="#ctx0" brushRef="#br0" timeOffset="-196438.81">22688 17447 998 0,'0'0'0'0,"-19"-2"232"0,-9 1-232 0,-3 1 233 16,-2 1-233-16,3 3 145 0,0 3-145 0,2 1 145 0,4 1-145 15,-6 5 85-15,0 3-85 0,2 2 85 0,0 1-85 16,2 13 3-16,2 8-3 0,-1-3 4 0,1-1-4 16,-1 3 101-16,-1-1-101 0,4 1 101 0,1-2-101 0,5 3 148 15,4 3-148-15,5 1 148 0,3 0-148 16,2-1 67-16,2 3-67 0,6-10 68 0,4-2-68 15,2-6 42-15,4-5-42 0,-2-5 42 0,5-7-42 0,4-4 49 16,1-2-49-16,3-3 50 0,-1-3-50 0,2-7 3 16,1-3-3-16,1-2 4 0,2 0-4 0,-1-14 57 15,-1-8-57-15,1-1 58 0,-5-2-58 0,6-6-1 16,-1-4 1-16,-10 17 0 0,-7 7 0 0,0-3 54 16,-2-1-54-16,-10-9 55 0,-7-5-55 0,-2-11 10 15,-3-9-10-15,3 28 11 0,1 17-11 0,-13-8 55 0,-5-1-55 16,-13-3 55-16,-5 1-55 0,-3 4-7 0,-4 6 7 0,1 7-6 15,1 5 6-15,-3 7 30 0,-3 6-30 0,3 2 30 16,1 2-30-16,3 11-30 0,4 4 30 0,6 1-30 16,2-1 30-16,6 4-1 0,4 2 1 0,7-6-1 15,4-1 1-15,8 1-5 0,0 2 5 0,10-3-5 16,4-3 5-16,-9-23 0 0,0 0 0 0,21 27 0 16,10 4 0-16,-31-31-4 0,0 0 4 0,44 24-3 15,12-3 3-15,-56-21-2 0,0 0 2 0,57 8-2 16,6-10 2-16,-63 2-2 0,0 0 2 0,72-13-1 15,7-13 1-15,-79 26 3 0,0 0-3 0,61-33 4 16,-7-10-4-16,-54 43 33 0,0 0-33 0,31-55 33 16,-13-11-33-16,-18 66-14 0,0 0 14 0,-2-69-13 15,-21-7 13-15,23 76 36 0,0 0-36 0,-33-60 36 0,-19 7-36 16,52 53-8-16,0 0 8 0,-60-34-7 16,-11 15 7-16,71 19 0 0,0 0 0 0,-74 5 0 0,-6 23 0 15,80-28-2-15,0 0 2 0,-66 56-1 0,8 28 1 16,58-84-41-16,0 0 41 0,-39 84-41 0,15 7 41 15,24-91-36-15,0 0 36 0,9 79-35 0,26-5 35 0,8 79-2193 16</inkml:trace>
  <inkml:trace contextRef="#ctx0" brushRef="#br0" timeOffset="-194022.35">25180 11646 505 0,'0'0'0'0,"0"0"0"0,-9 11 0 0,9-11 113 0,-12 3-113 16,12-3 113-16,0 0-113 0,0 0 151 0,0 0-151 15,0 0 151-15,0 0-151 0,0 0 109 0,0 0-109 16,0 0 109-16,0 0-109 0,0 0 78 0,0 0-78 0,0 0 78 16,0 0-78-16,0 0 37 0,0 0-37 0,0 0 38 15,0 0-38-15,0 0 5 0,0 0-5 0,0 0 5 16,0 0-5-16,0 0 27 0,0 0-27 0,0 0 27 15,0 0-27-15,0 0 10 0,0 0-10 0,0 0 11 16,0 0-11-16,0 0 18 0,0 0-18 0,0 0 18 16,0 0-18-16,0 0 3 0,0 0-3 0,0 0 4 15,0 0-4-15,0 0 60 0,0 0-60 0,0 0 61 16,9-3-61-16,-9 3-15 0,5-9 15 0,-5 9-15 16,3-7 15-16,-3 7 13 0,0 0-13 0,0 0 14 15,0 0-14-15,0 0 1 0,0 0-1 0,0 0 2 0,0 0-2 16,0 0 1-16,0 0-1 0,0 0 1 0,0 0-1 15,0 0 1-15,0 0-1 0,0 0 1 0,0 0-1 0,0 0-10 16,0 0 10-16,0 0-10 0,0 0 10 0,0 0 0 16,0 0 0-16,0 0 1 0,0 0-1 0,0 0 13 15,0 0-13-15,0 0 13 0,0 0-13 0,0 0 34 16,0 0-34-16,0 0 35 0,0 0-35 0,0 0 12 16,0 0-12-16,0 0 12 0,0 0-12 0,0 0 0 15,0 0 0-15,0 0 1 0,0 0-1 0,0 0 21 16,0 0-21-16,0 0 21 0,0 0-21 0,0 0 0 15,0 0 0-15,0 0 0 0,0 0 0 0,0 0 2 0,0 0-2 16,0 0 3-16,0 0-3 0,0 0 2 0,0 0-2 16,0 0 2-16,0 0-2 0,0 0 41 0,6-8-41 15,-6 8 41-15,5-9-41 0,-5 9 11 0,7-7-11 16,-7 7 11-16,2-9-11 0,-2 9 60 0,0 0-60 16,0 0 60-16,0 0-60 0,0 0 36 0,0 0-36 0,0 0 36 15,0 0-36-15,0 0 46 0,-2-6-46 0,2 6 46 16,-4-9-46-16,4 9 28 0,-3-7-28 0,3 7 28 15,0 0-28-15,0 0 46 0,0 0-46 0,0 0 46 16,0 0-46-16,0 0 84 0,0 0-84 0,0 0 85 16,0 0-85-16,0 0 94 0,-11 0-94 0,4 0 95 15,-1 0-95-15,-3 2 84 0,-3 3-84 0,2-3 85 16,0 1-85-16,-2 4 55 0,0 2-55 0,-4 4 56 16,-1 5-56-16,-2 2 86 0,0 1-86 0,4 3 87 15,1 1-87-15,4 8 1 0,1 3-1 0,6 2 1 16,5 1-1-16,0 3 27 0,2-6-27 0,5-2 27 0,1-5-27 15,5-1 36-15,1-4-36 0,5 0 37 0,4-2-37 16,3-1-1-16,5-8 1 0,2-1 0 0,2-1 0 0,4-6 49 16,-1-4-49-16,-3-1 50 0,0-1-50 0,-2-4-4 15,1-6 4-15,-3 1-3 0,-5-4 3 0,0 0 15 16,1-4-15-16,-5-3 15 0,-1-1-15 0,0-6 28 16,0-3-28-16,-5-3 28 0,-4-5-28 0,-5-1 0 15,-5 1 0-15,-2 8 0 0,-5 3 0 0,-4-1 9 16,-5-2-9-16,-5-3 9 0,-4 0-9 0,-3-8 1 0,-4 1-1 15,9 15 1-15,5 9-1 0,-12-2-10 16,-5 1 10-16,-3 5-10 0,-6 1 10 0,-2 12 0 0,-1 9 0 16,4 3 0-16,5 10 0 0,36-22-115 15,0 0 115-15,-28 33-115 0,7 5 115 0,-28 32-2394 0</inkml:trace>
  <inkml:trace contextRef="#ctx0" brushRef="#br0" timeOffset="-193503.17">25410 12649 1591 0,'0'0'0'0,"-1"8"0"0,-3 8 0 0,4-16 397 16,0 0-397-16,-14 0 398 0,-7-9-398 0,21 9 276 15,0 0-276-15,-33 9 276 0,-12 4-276 0,45-13 152 16,0 0-152-16,-49 38 152 0,-5 14-152 0,54-52 126 15,0 0-126-15,-60 75 126 0,-3 23-126 0,63-98 37 16,0 0-37-16,-45 105 38 0,15 10-38 0,30-115 49 16,0 0-49-16,-9 97 50 0,23-4-50 0,-14-93 12 15,0 0-12-15,39 72 12 0,22-14-12 0,-61-58 30 0,0 0-30 16,73 36 30-16,15-22-30 0,-88-14-1 0,0 0 1 16,78-1 0-16,-1-25 0 0,-77 26-6 0,0 0 6 0,63-36-5 15,-12-14 5-15,-16 5-45 0,-16-1 45 0,-9 15-44 16,-11 11 44-16,-3-6-38 0,-6 0 38 0,-1-10-37 15,-3-2 37-15,-1 4-26 0,-3 3 26 0,9 10-25 16,6 15 25-16,-2-5-36 0,-2 10 36 0,-9-22-35 16,-7-6 35-16,2 5 11 0,-3 0-11 0,6 9 11 15,8 4-11-15,-2 4-108 0,-1 2 108 0,1 0-108 16,-7 2 108-16,-2 1-645 0,-5 0 645 0,1 4-644 16,-1 3 644-16,-25 2-1258 0</inkml:trace>
  <inkml:trace contextRef="#ctx0" brushRef="#br0" timeOffset="-192955.2">25300 14195 1692 0,'0'0'0'15,"-10"10"0"-15,-8 9 0 0,8-12 391 0,-1-7-391 0,5 0 392 16,0-2-392-16,-1-1 251 0,0 1-251 0,-5 2 252 15,-4 0-252-15,-3 12 130 0,-5 10-130 0,1 7 131 16,-2 8-131-16,5 2 83 0,-1 2-83 0,5 9 84 16,5 5-84-16,1 2 65 0,5-1-65 0,1 3 65 15,2-1-65-15,6 12-3 0,3 9 3 0,7-12-3 16,3-3 3-16,-1-21 30 0,2-19-30 0,2-2 30 16,5-8-30-16,1-4-38 0,0-5 38 0,1-5-37 15,-3-7 37-15,2-3 0 0,-1-7 0 0,-1-7 1 16,1-9-1-16,-6-5-1 0,-2-6 1 0,-3 8 0 15,-3-2 0-15,-3 0 24 0,-1 0-24 0,-1 9 25 16,-3 5-25-16,-1-8-26 0,-2-8 26 0,-2-5-25 0,-1-4 25 16,-3 4 7-16,-1 4-7 0,6 13 8 0,-3 10-8 15,-1-1 13-15,-4 2-13 0,4 4 14 0,2 5-14 16,-6-2-10-16,-2 1 10 0,-6 0-10 0,-4 3 10 16,-5 4-4-16,-8 4 4 0,3 6-3 0,-2 8 3 0,1 2-145 15,-1 7 145-15,9-1-144 0,-4 6 144 0,5 3-322 16,2 3 322-16,4-3-322 0,3 1 322 0,-16 30-1806 15</inkml:trace>
  <inkml:trace contextRef="#ctx0" brushRef="#br0" timeOffset="-192405.64">24963 15684 2185 0,'0'0'0'0,"-3"9"0"0,-4 7 0 16,3-1 242-16,2 2-242 0,1 7 243 0,2 5-243 15,-1 4 176-15,-1 1-176 0,1 4 177 0,1 3-177 16,1 2 60-16,-2 2-60 0,5-1 60 0,2 3-60 0,0-1 15 16,0 2-15-16,0-2 15 0,2-1-15 15,0-4 0-15,-2-1 0 0,3-4 1 0,3-4-1 16,4-1 3-16,-5-3-3 0,1-4 3 0,-1-2-3 0,0-7 2 15,4-4-2-15,-4-3 3 0,4-4-3 0,-4-6-33 16,0-6 33-16,0-3-32 0,1-4 32 0,-3-8-36 16,1-7 36-16,3-5-36 0,-4-3 36 0,1-6-1 15,-1-8 1-15,0 8-1 0,1-1 1 0,-2 1 4 16,-4-3-4-16,2 15 5 0,-4 6-5 0,3-7 72 0,-3-3-72 16,1 2 73-16,-3 1-73 0,-4-6 61 0,-4-4-61 15,3 9 62-15,3 4-62 0,-5 1 31 0,1 3-31 16,0 8 31-16,1 6-31 0,-4-4 29 0,-5 2-29 0,6 8 29 15,4 6-29-15,-7-7-46 0,-4 1 46 0,-6 1-46 16,1 2 46-16,-5 3-48 0,-4 2 48 0,0 6-48 16,0 4 48-16,3 2-200 0,1 1 200 0,6 6-200 15,4 1 200-15,-19 23-2032 0</inkml:trace>
  <inkml:trace contextRef="#ctx0" brushRef="#br0" timeOffset="-191823.31">24937 16999 1849 0,'0'0'0'0,"0"0"279"0,0 0-279 0,0 26 279 16,0 18-279-16,0-44 179 0,0 0-179 0,7 52 180 15,-2 10-180-15,-5-62 60 0,0 0-60 0,18 86 61 16,8 18-61-16,-26-104-100 0,0 0 100 0,35 100-99 16,5 4 99-16,-40-104-114 0,0 0 114 0,44 86-113 15,-2-12 113-15,-42-74-103 0,0 0 103 0,43 57-103 16,3-18 103-16,-46-39-282 0,0 0 282 0,36 23-281 15,-4-20 281-15,-32-3-388 0,0 0 388 0,17-7-388 16,-10-12 388-16,-7 19 362 0,0 0-362 0,4-48 362 16,-6-26-362-16,2 74 161 0,0 0-161 0,-12-97 161 0,-11-27-161 15,23 124 205-15,0 0-205 0,-35-137 205 0,-8-18-205 16,43 155 108-16,0 0-108 0,-48-129 108 0,-4 13-108 16,52 116 1-16,0 0-1 0,-35-83 1 0,9 27-1 15,26 56-38-15,0 0 38 0,-25-43-37 0,3 17 37 0,22 26-321 16,0 0 321-16,-28-8-321 0,-4 16 321 0,-27-8-1265 15</inkml:trace>
  <inkml:trace contextRef="#ctx0" brushRef="#br0" timeOffset="-191105.88">22935 11439 1916 0,'0'0'0'0,"26"8"0"16,19 8 0-16,-25-6 253 0,-12-3-253 0,8 0 253 16,2-4-253-16,11 6 193 0,4 3-193 0,13 1 194 15,8 5-194-15,9 0 95 0,9 3-95 0,22 6 96 16,14 6-96-16,9 1 75 0,11 2-75 0,-13 0 76 15,-5-5-76-15,2 14 46 0,-2 3-46 0,-10-7 46 16,-9-3-46-16,-6-9-5 0,-4-3 5 0,-12-4-4 16,-4-3 4-16,-13 0 51 0,-8-2-51 0,-11-3 51 15,-10-2-51-15,-11-4-97 0,-8 1 97 0,-4-9-96 16,-5 9 96-16,-9-2-409 0,-9-4 409 0,5 0-409 0,1 3 409 16,-18-1-1582-16</inkml:trace>
  <inkml:trace contextRef="#ctx0" brushRef="#br0" timeOffset="-190805.86">22709 13062 1927 0,'0'0'0'0,"21"5"0"15,16 4 0-15,-37-9 209 0,0 0-209 0,54 12 210 16,18 5-210-16,-72-17 140 0,0 0-140 0,108 24 140 16,30 10-140-16,-138-34 85 0,0 0-85 0,152 38 86 15,16 7-86-15,-168-45 44 0,0 0-44 0,162 44 45 16,4 4-45-16,-166-48-207 0,0 0 207 0,147 54-207 15,-11 1 207-15,-136-55-416 0,0 0 416 0,104 51-415 16,-28 1 415-16,104 47-1067 0</inkml:trace>
  <inkml:trace contextRef="#ctx0" brushRef="#br0" timeOffset="-190071.89">22860 14166 1860 0,'0'0'0'0,"43"10"0"0,31 9 0 0,-8 1 303 0,11 3-303 16,-4-1 303-16,1-1-303 0,10 3 246 0,5 1-246 16,-5 1 247-16,-4 0-247 0,13 6 111 0,8 1-111 0,-5-2 111 15,-2-7-111-15,-3 15 80 0,-2 8-80 0,-5-9 80 16,-4-6-80-16,-6 3 37 0,-6-3-37 0,-10-1 37 16,-8 0-37-16,-11-4-83 0,-8-3 83 0,-8-6-82 15,-9-8 82-15,-4-2-165 0,-6-4 165 0,-4-4-165 16,0 10 165-16,0-10-488 0,-14-8 488 0,7 4-487 15,2 2 487-15,-8-1-1277 0</inkml:trace>
  <inkml:trace contextRef="#ctx0" brushRef="#br0" timeOffset="-189572.89">22776 11772 583 0,'0'0'0'0,"0"0"0"16,10 12 0-16,-10-12 401 0,0 0-401 0,0 0 402 15,0 0-402-15,0 0 216 0,0 0-216 0,9-6 217 16,5 0-217-16,9-10 197 0,10-1-197 0,7 1 197 16,6 1-197-16,8-2 119 0,9 0-119 0,6 0 119 15,12-4-119-15,20-5 1 0,23-3-1 0,-7-4 2 16,4 3-2-16,-4-5 37 0,-2 6-37 0,-6 2 37 16,-8 4-37-16,-2 6 8 0,-4 5-8 0,-15 5 8 0,-13 7-8 15,-12 4 4-15,-11 4-4 0,-9-1 4 0,-9 2-4 16,-10-1-224-16,-9 3 224 0,0-6-224 0,-5-2 224 0,6 7-1462 15</inkml:trace>
  <inkml:trace contextRef="#ctx0" brushRef="#br0" timeOffset="-188690.29">22865 12877 1558 0,'0'0'0'0,"0"0"0"16,17 13 0-16,-17-13 236 0,0 0-236 0,20 0 237 16,9-8-237-16,-29 8 184 0,0 0-184 0,46-4 184 15,13 1-184-15,-59 3 100 0,0 0-100 0,79 3 100 0,12 4-100 16,-91-7 36-16,0 0-36 0,129 12 36 0,30 6-36 15,-159-18 15-15,0 0-15 0,157 12 15 0,7 1-15 16,-164-13 29-16,0 0-29 0,152 14 29 0,-5-7-29 16,-147-7 28-16,0 0-28 0,128 10 28 0,-17 0-28 15,-111-10 3-15,0 0-3 0,86 11 3 0,-21-1-3 0,-65-10 16 16,0 0-16-16,49 10 17 0,-18-1-17 0,-31-9 32 16,0 0-32-16,25 10 33 0,-13 1-33 0,-12-11-66 15,0 0 66-15,9 5-66 0,-6-2 66 0,-3-3-174 16,0 0 174-16,0 0-174 0,7 4 174 0,0-1-1726 15</inkml:trace>
  <inkml:trace contextRef="#ctx0" brushRef="#br0" timeOffset="-188200.62">22765 11662 1065 0,'0'0'0'0,"7"10"0"0,6 5 0 16,-13-15 262-16,0 0-262 0,0 0 263 15,-14-18-263-15,14 18 154 0,0 0-154 0,8-7 155 16,13 3-155-16,-21 4 163 0,0 0-163 0,42 11 164 0,19 4-164 16,-61-15 106-16,0 0-106 0,98 55 106 0,30 31-106 0,-128-86 93 15,0 0-93-15,131 99 93 0,14 20-93 16,-145-119 57-16,0 0-57 0,160 149 58 0,13 21-58 16,-173-170 42-16,0 0-42 0,175 178 42 0,5 18-42 0,-180-196 5 15,0 0-5-15,154 160 6 0,-16-20-6 0,-42-32 10 16,-33-29-10-16,-12-24 11 0,-22-22-11 0,1 0 106 15,-7-9-106-15,-2-6 106 0,-4-6-106 0,-17-12 44 16,0 0-44-16,23 13 44 0,0-7-44 0,-23-6 46 0,0 0-46 16,21 6 47-16,-2-5-47 0,-19-1 61 0,0 0-61 15,19-1 61-15,-2-10-61 0,-17 11-2 0,0 0 2 16,20-7-1-16,-3 0 1 0,1-1 13 0,-3 3-13 0,-4 0 13 16,-6-1-13-16,-5 6-39 0,12-8 39 0,-12 8-38 15,6-7 38-15,-6 7-99 0,5-10 99 0,-5 10-98 16,0 0 98-16,0 0-305 0,0 0 305 0,0 0-305 15,0 0 305-15,0 0-1746 0</inkml:trace>
  <inkml:trace contextRef="#ctx0" brushRef="#br0" timeOffset="-187565.41">22762 13062 1255 0,'0'0'0'0,"0"0"0"16,14 9 0-16,-14-9 249 0,9 0-249 0,-2 1 250 15,1 1-250-15,10 8 222 0,6 4-222 0,8 10 223 16,4 7-223-16,5 9 156 0,2 8-156 0,4 1 156 16,1 8-156-16,18 12 147 0,11 13-147 0,8 9 147 15,10 5-147-15,-6-2 75 0,-2-3-75 0,2 0 75 16,-1 0-75-16,1-10 145 0,0-7-145 0,-9-2 145 0,-6-3-145 15,3-3 60-15,-4-7-60 0,-5 4 60 0,-5 3-60 16,-9-6-1-16,-8-2 1 0,-6-8 0 0,-9-9 0 16,-1-3 58-16,-6-7-58 0,-6-4 58 0,-9-6-58 0,1-2-5 15,-3-4 5-15,-4 2-5 0,-1 2 5 0,0-5 8 16,0-2-8-16,-2 1 8 0,0 3-8 0,0-7 11 16,1-6-11-16,-1-3 11 0,4 10-11 0,-4-10 23 15,0 0-23-15,0 0 24 0,0 0-24 0,0 0-96 16,0 0 96-16,0 0-96 0,0 0 96 0,0 0-211 15,2-13 211-15,-2 4-210 0,0 0 210 16,0-6-2094-16</inkml:trace>
  <inkml:trace contextRef="#ctx0" brushRef="#br0" timeOffset="-187151.44">22301 14219 371 0,'0'0'0'0,"8"10"0"16,6 6 0-16,-1-3 115 0,-1-1-115 0,3 0 115 15,5-1-115-15,-3-3 391 0,2 3-391 0,2-1 392 0,4 2-392 16,3 2 294-16,8 1-294 0,-1 2 294 0,2 2-294 16,3 3 294-16,0 2-294 0,6 0 295 0,1-1-295 15,12 8 162-15,8 3-162 0,13 14 163 0,11 7-163 0,3 3 118 16,8 2-118-16,-3-8 118 0,3-8-118 16,1-2 30-16,-4-10-30 0,1 3 30 0,0-5-30 0,-10-7 52 15,-6-10-52-15,-3 10 53 0,-6 1-53 0,-2-10 4 16,-3-6-4-16,-12 6 5 0,-9 0-5 0,-18-2 5 15,-14-4-5-15,3 2 5 0,-12 3-5 0,-1-1-96 16,-5 3 96-16,-2-1-95 0,-2-2 95 0,-3 0-214 0,-4-2 214 16,1 0-213-16,-3 1 213 0,1-5-678 0,-2 0 678 15,1-3-677-15,1 0 677 0,-11 4-771 0</inkml:trace>
  <inkml:trace contextRef="#ctx0" brushRef="#br0" timeOffset="-186389.33">22785 17792 1311 0,'0'0'0'0,"0"0"138"0,0 0-138 0,-11 0 138 16,-5 0-138-16,16 0 162 0,0 0-162 0,-10 0 162 15,-1 0-162-15,11 0 189 0,0 0-189 0,0 0 189 16,-8-7-189-16,8 7 128 0,0 0-128 0,3-17 128 16,9-9-128-16,-12 26 104 0,0 0-104 0,25-44 105 15,15-15-105-15,-40 59 68 0,0 0-68 0,73-99 69 16,30-33-69-16,-103 132 39 0,0 0-39 0,133-158 40 16,33-26-40-16,-166 184 18 0,0 0-18 0,206-221 18 15,37-33-18-15,-243 254 0 0,0 0 0 0,243-253 0 0,14-7 0 16,-257 260-3-16,0 0 3 0,224-220-2 0,-22 28 2 15,-202 192-22-15,0 0 22 0,156-158-22 0,-44 32 22 0,-112 126-44 16,0 0 44-16,68-82-44 0,-39 39 44 0,-29 43-78 16,0 0 78-16,18-32-77 0,-25 20 77 0,7 12-233 15,0 0 233-15,-30-9-233 0,-24 11 233 0,-30-9-1568 0</inkml:trace>
  <inkml:trace contextRef="#ctx0" brushRef="#br0" timeOffset="-185886.24">22800 17698 1804 0,'0'0'0'0,"0"0"280"16,0 0-280-16,-12 0 280 0,-4 0-280 0,16 0 149 15,0 0-149-15,-1-7 150 0,6-5-150 0,-5 12 110 0,0 0-110 16,33-23 110-16,16-9-110 0,-49 32 21 0,0 0-21 16,73-40 21-16,23-6-21 0,-96 46 26 0,0 0-26 15,147-72 26-15,40-17-26 0,-187 89-9 0,0 0 9 0,194-84-9 16,17-4 9-16,-211 88 4 0,0 0-4 15,210-77 4-15,3 5-4 0,-213 72 0 0,0 0 0 16,178-57 1-16,-22 14-1 0,-156 43-6 0,0 0 6 16,134-34-5-16,-22 12 5 0,-112 22-78 0,0 0 78 0,84-18-78 15,-24 10 78-15,-17 3-443 0,-18 5 443 0,-6 0-442 16,-14 1 442-16,20 1-1267 0</inkml:trace>
  <inkml:trace contextRef="#ctx0" brushRef="#br0" timeOffset="-185549.23">22369 18164 1614 0,'5'-13'0'0,"9"-15"158"16,7-15-158-16,3 6 159 0,8-3-159 0,1-1 103 15,9 0-103-15,10-9 103 0,9-7-103 0,1-16 81 0,2-17-81 16,4 15 81-16,2 3-81 0,7-12 22 16,4-9-22-16,2 0 23 0,3-1-23 0,8-7-22 0,4-8 22 15,-7 5-22-15,-2-3 22 0,0-2 0 0,-1-3 0 16,-5 4 1-16,-2 1-1 0,-6 3-99 0,-3 1 99 15,-8 0-99-15,-3-2 99 0,-3 7-286 0,0 6 286 0,-4-1-286 16,-5 2 286-16,54-96-1017 0</inkml:trace>
  <inkml:trace contextRef="#ctx0" brushRef="#br0" timeOffset="-185137.16">22577 17045 1860 0,'24'-49'0'0,"-24"49"140"16,0 0-140-16,66-144 141 0,31-71-141 0,-97 215 150 15,0 0-150-15,122-252 150 0,28-50-150 0,-150 302 75 0,0 0-75 16,177-297 75-16,22-10-75 0,-199 307-19 0,0 0 19 15,215-308-18-15,14 1 18 0,-229 307-6 0,0 0 6 16,223-295-5-16,6 10 5 0,-229 285 22 0,0 0-22 0,206-242 22 16,-12 31-22-16,-194 211 0 0,0 0 0 0,152-166 0 15,-31 33 0-15,-121 133-21 0,0 0 21 0,94-97-21 16,-28 26 21-16,95-95-1844 0</inkml:trace>
  <inkml:trace contextRef="#ctx0" brushRef="#br0" timeOffset="-182608.13">22007 9817 998 0,'0'0'0'15,"23"5"0"-15,13 2 0 0,-16-2 249 0,-12 0-249 0,-16-5 250 16,-19-7-250-16,12 5 305 0,1 2-305 0,7-3 305 16,7 0-305-16,0 3 222 0,15-7-222 0,3-4 222 15,3-2-222-15,5-4 123 0,-1-7-123 0,3 1 123 16,3-1-123-16,-1 0 83 0,1 0-83 0,1 4 84 15,-6-3-84-15,0 6 30 0,0 2-30 0,-8 6 30 16,-6 0-30-16,0 6 9 0,-3-2-9 0,-9 5 10 16,7 0-10-16,-7 0 1 0,-4 7-1 0,-3-2 2 15,-1 2-2-15,-6 3-140 0,-4 6 140 0,2-4-140 16,3-4 140-16,-8 8-177 0,0-1 177 0,7-3-177 16,5 0 177-16,-9 0-86 0,-1 3 86 0,9-3-86 15,1-6 86-15,-3 6-56 0,-2 0 56 0,3 0-55 16,4-2 55-16,-3 4 54 0,-1-1-54 0,4 3 54 15,2 1-54-15,2 0 207 0,3 6-207 0,1-3 207 0,1 8-207 16,3-4 135-16,2 3-135 0,-7 6 135 0,-5 1-135 16,2 5 90-16,-3 6-90 0,1-5 91 0,0-1-91 15,-6 1 51-15,-1-8-51 0,0 2 51 0,-2-1-51 16,0-2 0-16,-2 2 0 0,4-6 1 0,2-3-1 0,-1 3-380 16,2-1 380-16,2-9-380 0,4-6 380 0,-8 16-1679 15</inkml:trace>
  <inkml:trace contextRef="#ctx0" brushRef="#br0" timeOffset="-182482.34">21928 10481 1513 0,'0'0'0'0,"7"-7"0"0,0-5 0 0,2 0 383 0,2-5-383 15,4 0 383-15,3 0-383 0,3-4 269 0,3 2-269 0,1-2 270 16,1 6-270-16,2-4 120 0,0 2-120 0,-2 2 121 16,0-3-121-16,-1 8 58 0,-6-2-58 0,0 3 58 15,-5 1-58-15,19-9-2336 0</inkml:trace>
  <inkml:trace contextRef="#ctx0" brushRef="#br0" timeOffset="-181807.75">24568 10477 1961 0,'0'0'0'0,"0"0"0"15,0 0 0-15,0 0 308 0,0 0-308 0,0 0 308 16,6-8-308-16,-6 8 219 0,0 0-219 0,3 8 219 0,2 8-219 16,-5-16 179-16,0 0-179 0,11 38 180 0,1 20-180 15,-12-58 84-15,0 0-84 0,11 55 85 0,-1 10-85 16,-10-65 50-16,0 0-50 0,9 71 50 0,-6 4-50 16,-3-75 17-16,0 0-17 0,4 84 17 0,-4 7-17 15,0-91 6-15,0 0-6 0,1 55 7 0,-1-26-7 0,0-29-152 16,0 0 152-16,4 23-152 0,-1-18 152 0,-3-5-595 15,0 0 595-15,7-5-594 0,2-14 594 16,7-5-1440-16</inkml:trace>
  <inkml:trace contextRef="#ctx0" brushRef="#br0" timeOffset="-181318.72">24638 10804 1188 0,'0'0'0'0,"0"0"0"0,4 15 0 16,-4-15 315-16,0 0-315 0,0 0 315 0,0 0-315 16,0 0 216-16,0 0-216 0,0 0 217 0,-4-9-217 15,4 9 160-15,0 0-160 0,0 0 161 0,-3-10-161 16,3 10 105-16,0 0-105 0,7-5 105 0,7-5-105 16,-14 10 41-16,0 0-41 0,24-12 42 0,6-2-42 0,-30 14 1 15,0 0-1-15,33-19 1 0,6-5-1 0,-39 24 29 16,0 0-29-16,33-34 29 0,0-4-29 0,-33 38 1 15,0 0-1-15,24-40 1 0,-6-2-1 0,-18 42 10 16,0 0-10-16,10-40 10 0,-6 4-10 0,-4 36 96 16,0 0-96-16,2-31 96 0,-6 7-96 0,4 24 137 15,0 0-137-15,-5-17 137 0,-4 5-137 0,9 12 43 0,0 0-43 16,-9 12 44-16,-3 19-44 0,12-31 52 0,0 0-52 16,0 53 52-16,5 19-52 0,-5-72 37 0,0 0-37 0,14 89 38 15,7 20-38-15,-21-109 21 0,0 0-21 0,20 94 21 16,-1-1-21-16,-19-93-233 0,0 0 233 0,21 75-232 15,3-11 232-15,22 75-2324 0</inkml:trace>
  <inkml:trace contextRef="#ctx0" brushRef="#br0" timeOffset="-180455.99">23992 10659 1961 0,'0'0'0'0,"0"0"0"15,-16 40 0-15,16-40 330 0,0 0-330 0,-7 34 331 16,0 9-331-16,7-43 234 0,0 0-234 0,-3 60 235 16,1 12-235-16,2-72 129 0,0 0-129 0,0 69 130 15,3 3-130-15,-3-72 20 0,0 0-20 0,11 76 20 16,6 1-20-16,-17-77-321 0,0 0 321 0,13 46-321 15,2-18 321-15,15 44-1921 0</inkml:trace>
  <inkml:trace contextRef="#ctx0" brushRef="#br0" timeOffset="-180106.1">23966 10244 1468 0,'0'0'0'0,"-6"7"0"0,-4 5 0 0,10-12 361 15,0 0-361-15,-23 9 362 0,-10-3-362 0,33-6 184 16,0 0-184-16,-23 9 184 0,4 0-184 0,19-9 128 16,0 0-128-16,-3 8 128 0,10 4-128 0,-7-12 17 0,0 0-17 15,17 12 17-15,13-2-17 0,-30-10 11 0,0 0-11 16,33 12 11-16,7-3-11 0,-40-9 9 0,0 0-9 15,37 16 9-15,3-4-9 0,-40-12 105 0,0 0-105 16,28 17 105-16,0 2-105 0,-28-19 66 0,0 0-66 0,12 20 66 16,-7 4-66-16,-5-24 18 0,0 0-18 0,-7 29 18 15,-10 4-18-15,17-33 47 0,0 0-47 0,-21 33 47 16,-7 1-47-16,28-34 43 0,0 0-43 0,-25 26 43 16,1-6-43-16,24-20-297 0,0 0 297 0,-24 0-297 15,-3-13 297-15,-23 1-2006 0</inkml:trace>
  <inkml:trace contextRef="#ctx0" brushRef="#br0" timeOffset="-179930.1">24144 9906 2151 0,'0'0'0'0,"3"14"0"0,6 8 0 16,-9-22 295-16,0 0-295 0,9 33 295 0,-4 10-295 15,-5-43 191-15,0 0-191 0,9 48 192 0,1 8-192 0,-10-56 129 16,0 0-129-16,11 50 130 0,-1 1-130 0,-10-51-50 15,0 0 50-15,12 42-49 0,1-6 49 0,-13-36-404 16,0 0 404-16,10 27-404 0,-1-5 404 0,10 27-1696 16</inkml:trace>
  <inkml:trace contextRef="#ctx0" brushRef="#br0" timeOffset="-179809.1">24207 10145 1927 0,'0'0'0'15,"7"-12"0"-15,5-7 0 0,-12 19 293 0,0 0-293 16,21-18 294-16,5-6-294 0,-26 24 180 0,0 0-180 0,37-18 181 15,6-3-181-15,-43 21 35 0,0 0-35 0,46-21 35 16,3 4-35-16,45-19-2158 0</inkml:trace>
  <inkml:trace contextRef="#ctx0" brushRef="#br0" timeOffset="-178991.38">26833 10757 1603 0,'0'0'0'0,"5"-8"0"0,4-6 0 0,-9 14 336 16,0 0-336-16,8-10 337 0,1-2-337 0,-9 12 191 16,0 0-191-16,14-19 191 0,4-7-191 0,-18 26 122 15,0 0-122-15,21-26 123 0,3 1-123 0,-24 25 31 16,0 0-31-16,23-13 31 0,5 13-31 0,-28 0 0 16,0 0 0-16,10 14 1 0,-10 15-1 0,0-29 3 15,0 0-3-15,-10 35 4 0,-10 8-4 0,20-43 6 16,0 0-6-16,-19 44 6 0,-4 1-6 0,23-45 0 0,0 0 0 15,-15 44 0-15,3-1 0 0,12-43 0 0,0 0 0 16,-4 36 1-16,6-6-1 0,-2-30 11 0,0 0-11 0,12 18 11 16,7-14-11-16,-19-4 51 0,0 0-51 0,25-4 51 15,4-14-51-15,-29 18-73 0,0 0 73 0,34-21-73 16,4-6 73-16,-38 27-543 0,0 0 543 0,33-28-543 16,0-1 543-16,34-26-1213 0</inkml:trace>
  <inkml:trace contextRef="#ctx0" brushRef="#br0" timeOffset="-178657.89">27231 10350 1972 0,'0'0'0'0,"0"0"0"16,2 13 0-16,-2-13 315 0,0 0-315 0,-2 8 315 0,0 4-315 16,2-12 187-16,0 0-187 0,-1 17 187 0,-3 6-187 15,4-23 73-15,0 0-73 0,-2 22 73 0,1 4-73 0,1-26 12 16,0 0-12-16,7 22 12 0,5-1-12 0,-12-21 71 15,0 0-71-15,19 5 71 0,5-7-71 0,-24 2-20 16,0 0 20-16,27-9-20 0,-1-8 20 0,-26 17 35 16,0 0-35-16,28-20 35 0,-2-8-35 0,-26 28-49 15,0 0 49-15,24-24-49 0,-1-2 49 16,-23 26 36-16,0 0-36 0,16-17 36 0,-4 5-36 16,-12 12-27-16,0 0 27 0,9-5-27 0,-2 5 27 0,-7 0 32 15,0 0-32-15,7 7 32 0,-2 5-32 0,-5-12 10 16,0 0-10-16,9 14 10 0,3 5-10 0,-12-19 69 0,0 0-69 15,16 12 70-15,5 3-70 0,-21-15 15 0,0 0-15 16,24 5 15-16,2-1-15 0,-26-4-174 0,0 0 174 16,30-4-173-16,2-4 173 0,29-4-2255 0</inkml:trace>
  <inkml:trace contextRef="#ctx0" brushRef="#br0" timeOffset="-178323.58">28001 10081 2409 0,'0'0'0'0,"-1"5"0"16,-4 7 0-16,5-12 261 0,0 0-261 0,-2 23 261 15,2 2-261-15,0-25 196 0,0 0-196 0,5 29 197 16,5 6-197-16,-10-35 124 0,0 0-124 0,14 29 125 16,6 0-125-16,-20-29 0 0,0 0 0 0,19 24 0 0,2-2 0 15,-21-22 23-15,0 0-23 0,19 18 24 0,0-3-24 16,-19-15 13-16,0 0-13 0,16 7 14 0,-4-2-14 15,-1-5 17-15,-4-3-17 0,-7 3 17 0,0 0-17 16,0 0 1-16,-7-6-1 0,7 6 2 0,-5-8-2 0,5 8-4 16,-13-4 4-16,-6 3-3 0,-11 1 3 0,30 0-33 15,0 0 33-15,-36 5-33 0,-10 3 33 0,46-8-6 16,0 0 6-16,-35 14-5 0,4 9 5 0,12-5 0 16,6 3 0-16,12-4 0 0,8-1 0 0,7-1 2 15,7-6-2-15,0-2 3 0,3-7-3 0,2 0 0 0,4-7 0 16,-2 1 0-16,0-6 0 0,2 2-388 15,1-2 388-15,-1 4-387 0,-1-1 387 0,31-6-1966 0</inkml:trace>
  <inkml:trace contextRef="#ctx0" brushRef="#br0" timeOffset="-177008.55">27380 12089 2039 0,'0'0'0'0,"-6"9"0"0,-1 3 0 0,7-12 333 16,0 0-333-16,-21 5 334 0,-12-2-334 0,33-3 188 15,0 0-188-15,-38 17 189 0,-9 13-189 0,47-30 132 16,0 0-132-16,-46 51 132 0,-3 18-132 0,49-69 87 15,0 0-87-15,-40 97 88 0,5 24-88 0,35-121 38 16,0 0-38-16,0 118 39 0,26 4-39 0,-26-122 3 16,0 0-3-16,51 96 3 0,24-19-3 0,-75-77 1 0,0 0-1 15,94 50 2-15,23-26-2 0,-117-24 39 0,0 0-39 16,107 0 39-16,0-24-39 0,-24-10 9 0,-13-14-9 0,-15 0 9 16,-15-4-9-16,-40 52 13 0,0 0-13 0,38-65 13 15,-8-12-13-15,-11 11 5 0,-8 5-5 0,-11 1 5 16,-11 5-5-16,11 55 7 0,0 0-7 0,-24-69 7 15,-15-12-7-15,-1 20-11 0,-5 7 11 0,24 29-10 16,12 18 10-16,-7-2-5 0,-1 7 5 0,-36-1-5 16,-25-6 5-16,78 9-79 0,0 0 79 0,-103 16-79 15,-25 13 79-15,30 11-302 0,11 8 302 0,19 7-302 16,13 8 302-16,-65 54-2086 0</inkml:trace>
  <inkml:trace contextRef="#ctx0" brushRef="#br0" timeOffset="-176391.24">27301 13335 2297 0,'0'0'0'0,"-18"15"0"16,-11 9 0-16,-1 2 265 0,-3 5-265 0,1 2 266 15,1 3-266-15,1 8 231 0,2 6-231 0,4 0 232 16,1 1-232-16,6 3 103 0,1 1-103 0,7-4 104 0,9-6-104 15,5-1-8-15,9-1 8 0,4 0-7 0,3 0 7 16,9-7 12-16,4-3-12 0,3-8 13 0,5-4-13 16,0-7-2-16,5-7 2 0,2-7-1 0,2-7 1 15,13-14-5-15,12-10 5 0,-14-1-5 0,-4-4 5 16,-14 3 10-16,-11 2-10 0,0-3 11 0,-3-1-11 0,-2-4 40 16,-2-4-40-16,-3-2 40 0,-6-1-40 0,-5 1 0 15,-6-1 0-15,-1 8 1 0,-5 7-1 0,-7-1 12 16,-5-1-12-16,-1 9 12 0,0 7-12 0,-8-2 0 15,-7 2 0-15,-14-7 0 0,-11 0 0 0,-6 9 3 16,-9 2-3-16,-11 5 3 0,-12 8-3 0,9 8-36 0,0 5 36 16,10 2-36-16,9 2 36 0,16 2-250 0,12-5 250 15,6 5-249-15,4-1 249 0,-29 20-2170 0</inkml:trace>
  <inkml:trace contextRef="#ctx0" brushRef="#br0" timeOffset="-175841.51">27435 14555 2006 0,'0'0'0'0,"-12"11"0"0,-9 7 0 0,2 3 335 15,-4-2-335-15,6 3 335 0,-1 4-335 0,1 3 227 16,1 5-227-16,2 4 227 0,0 2-227 0,4 8 173 16,-1 7-173-16,6-2 173 0,-2 5-173 0,4-1 56 0,1 1-56 15,5-5 56-15,3-1-56 0,4-1 42 16,6-1-42-16,6-5 42 0,5-2-42 0,4-11 5 0,6-6-5 16,3-7 6-16,5-5-6 0,4-4 10 0,2-5-10 15,-2-12 10-15,0-10-10 0,8-12 3 0,5-12-3 16,-8 3 4-16,-4-3-4 0,-13 3 2 0,-9 2-2 0,-5 2 2 15,-6 1-2-15,-1-6 1 0,-2-6-1 0,-7 11 2 16,-7 3-2-16,-4-9 1 0,-4-4-1 0,-8 2 1 16,-7 3-1-16,-8-2-5 0,-9-2 5 0,10 15-5 15,4 9 5-15,-11-5 1 0,-5 4-1 16,-14-4 1-16,-10-2-1 0,-13 7-62 0,-10 5 62 0,14 9-61 16,5 9 61-16,16 1-164 0,14 5 164 0,3 4-164 15,7 1 164-15,4 3-428 0,5 0 428 0,4 5-427 16,4 1 427-16,-16 22-1637 0</inkml:trace>
  <inkml:trace contextRef="#ctx0" brushRef="#br0" timeOffset="-175405.79">27593 15853 1983 0,'0'0'0'0,"0"0"0"0,0 0 0 0,0 0 299 0,0 0-299 16,0 0 300-16,-13-5-300 0,13 5 195 0,0 0-195 15,-22 15 196-15,-13 12-196 0,35-27 202 0,0 0-202 16,-33 43 202-16,-6 16-202 0,39-59 19 0,0 0-19 0,-30 68 20 15,6 13-20-15,24-81 61 0,0 0-61 0,-7 101 62 16,12 19-62-16,-5-120 54 0,0 0-54 0,35 90 54 16,26-17-54-16,-61-73 0 0,0 0 0 0,74 43 0 15,15-27 0-15,-89-16 5 0,0 0-5 0,91-17 6 16,7-30-6-16,-98 47 3 0,0 0-3 0,82-67 4 16,-9-24-4-16,-73 91 5 0,0 0-5 0,44-82 5 15,-22-4-5-15,-22 86 12 0,0 0-12 0,-8-80 13 16,-27 2-13-16,35 78 3 0,0 0-3 0,-58-68 4 15,-26 6-4-15,84 62-36 0,0 0 36 0,-92-34-35 16,-15 22 35-16,107 12-59 0,0 0 59 0,-107 1-59 16,-4 18 59-16,111-19-359 0,0 0 359 0,-88 19-359 0,13 5 359 15,-87 19-1951-15</inkml:trace>
  <inkml:trace contextRef="#ctx0" brushRef="#br0" timeOffset="-174775.88">25311 12001 1961 0,'0'0'0'0,"3"-12"0"0,3-3 0 0,4 5 185 15,4-1-185-15,-5 5 185 0,-4-1-185 0,4 5 181 16,1-1-181-16,4 3 181 0,4 3-181 0,-1 0 159 16,1 6-159-16,3 3 160 0,0 0-160 0,5 3 69 15,2 3-69-15,7 1 69 0,3-4-69 0,8 6 58 16,2-1-58-16,7 6 59 0,1 7-59 0,19 9 59 16,16 12-59-16,-4 2 59 0,2 6-59 0,-3-7-9 0,3-7 9 15,-4 3-9-15,-1-2 9 0,2-5 43 0,1 4-43 16,-5 4 43-16,-3 3-43 0,5-4 0 0,1 1 0 15,-8-9 1-15,-3-7-1 0,-8 3 16 0,-5-3-16 0,-7-3 17 16,-8-4-17-16,-8 2-267 0,-6 1 267 0,-10-9-267 16,-9-4 267-16,22 20-2088 0</inkml:trace>
  <inkml:trace contextRef="#ctx0" brushRef="#br0" timeOffset="-174440.02">25582 13495 1804 0,'0'0'0'0,"8"-6"0"0,5-4 0 0,6-2 218 16,9-2-218-16,2-1 219 0,6 0-219 0,6-4 158 0,7-2-158 16,5-6 159-16,6-6-159 0,24-10 50 0,15-5-50 15,-6 5 50-15,-4 0-50 0,2 5 5 0,0 2-5 16,-6 7 5-16,-1 5-5 0,-9 7-165 0,-7-2 165 15,-8 5-164-15,-8 2 164 0,62-13-1654 0</inkml:trace>
  <inkml:trace contextRef="#ctx0" brushRef="#br0" timeOffset="-174024.74">25358 14555 1580 0,'0'0'0'0,"9"-7"0"0,5-5 0 0,-4 5 323 16,-1 2-323-16,3-3 324 0,4-1-324 0,7-1 270 15,5-2-270-15,3-2 271 0,2 0-271 0,14 1 166 16,9-3-166-16,4 2 166 0,6-8-166 0,20-2 71 0,13-3-71 16,-1-1 72-16,2-1-72 0,-8 0 0 15,-3 0 0-15,-5-2 0 0,-3 0 0 0,-4 0-1 0,-2 2 1 16,-16 5-1-16,-6 2 1 0,-6 1 2 0,-7 4-2 15,-7 5 2-15,-12 1-2 0,2 1-100 0,-4 0 100 0,-3 3-100 16,-2-2 100-16,-6 4-296 16,-4 0 296-16,-4 5-295 0,0 0 295 0,0 0-1707 0</inkml:trace>
  <inkml:trace contextRef="#ctx0" brushRef="#br0" timeOffset="-173659.15">25400 15195 1950 0,'0'0'0'0,"10"6"0"0,8 0 0 0,-18-6 329 15,0 0-329-15,30 14 329 0,10 7-329 0,-40-21 223 16,0 0-223-16,47 22 223 0,11 5-223 0,-58-27 126 16,0 0-126-16,66 38 127 0,7 9-127 0,-73-47 57 15,0 0-57-15,104 54 58 0,21 10-58 0,-125-64-17 16,0 0 17-16,126 51-17 0,5-6 17 0,-131-45 0 16,0 0 0-16,135 36 1 0,4-10-1 0,-139-26 46 0,0 0-46 15,130 24 47-15,-6-7-47 0,-124-17-12 0,0 0 12 16,110 17-12-16,-12-1 12 0,-98-16-2 0,0 0 2 15,80 15-1-15,-17-1 1 0,-63-14-303 0,0 0 303 0,37 15-302 16,-23-1 302-16,36 15-2002 0</inkml:trace>
  <inkml:trace contextRef="#ctx0" brushRef="#br0" timeOffset="-173340.65">25412 16700 2129 0,'0'0'0'0,"0"0"214"0,0 0-214 0,0 0 214 0,-15 4-214 15,15-4 167-15,0 0-167 0,8-12 168 0,11-10-168 0,-19 22 99 16,0 0-99-16,41-36 100 0,15-11-100 0,-56 47 75 16,0 0-75-16,87-82 75 0,28-28-75 0,-115 110 5 15,0 0-5-15,133-115 6 0,21-12-6 0,-154 127 63 16,0 0-63-16,160-130 63 0,10-6-63 0,-170 136 0 16,0 0 0-16,143-106 0 0,-15 18 0 0,-128 88-112 15,0 0 112-15,89-69-111 0,-30 18 111 0,-59 51-315 16,0 0 315-16,37-31-315 0,-27 21 315 0,38-31-1755 0</inkml:trace>
  <inkml:trace contextRef="#ctx0" brushRef="#br0" timeOffset="-172956.62">25377 17311 1726 0,'0'0'0'0,"0"0"148"0,-12-13-148 0,7 4 149 0,1 1-149 16,4 1 122-16,2 0-122 0,5-5 123 0,4-2-123 15,4-3 85-15,4-2-85 0,2 4 86 0,4 1-86 16,3 4 67-16,5 3-67 0,4 3 67 0,3 6-67 0,7-2 152 15,4-2-152-15,1 1 153 0,2-3-153 16,6 4 106-16,1 0-106 0,19 9 107 0,13 1-107 0,-9-3 44 16,0-2-44-16,-8-2 44 0,0-3-44 0,-3 6 12 15,4 0-12-15,-7-2 13 0,-6-2-13 0,-13 3 28 16,-13 3-28-16,1-2 28 0,-4-1-28 0,-2-2-33 16,-1-3 33-16,-5 0-33 0,-2-3 33 0,-6 1-264 15,-3 0 264-15,0-5-263 0,-4-1 263 0,-9-4-598 0,-4-4 598 16,-1 4-597-16,-3 2 597 0,-2-12-895 0</inkml:trace>
  <inkml:trace contextRef="#ctx0" brushRef="#br0" timeOffset="-172624.97">25629 14215 2297 0,'0'0'0'0,"16"0"0"16,10 2 0-16,4 2 226 0,3 2-226 0,2 3 227 0,3-2-227 15,8 1 144-15,2 3-144 0,7 2 145 0,4 3-145 16,6 5 103-16,6 3-103 0,20 12 104 0,16 10-104 15,-4 11-11-15,3 9 11 0,-11-9-11 0,-4-5 11 16,-4-3 10-16,-5-1-10 0,2-5 11 0,0-5-11 0,-6 5-38 16,-2-4 38-16,-5-1-37 0,-4 0 37 0,-1-11-81 15,-1-4 81-15,-8-8-81 0,-4-4 81 0,-15-5-200 16,-12-2 200-16,2-6-200 0,-5-3 200 0,28-2-1846 16</inkml:trace>
  <inkml:trace contextRef="#ctx0" brushRef="#br0" timeOffset="-172258.96">25400 12479 1894 0,'0'0'0'0,"0"6"0"15,0 6 0-15,0 2 183 0,2 2-183 0,5 3 183 16,-2 3-183-16,7 7 133 0,6 5-133 0,3 8 133 16,5 2-133-16,7 6 64 0,5 3-64 0,8 2 65 0,5 2-65 15,13 22 84-15,10 17-84 0,-3-12 84 16,3-4-84-16,4-2 52 0,3-4-52 0,-6 1 52 15,-2 4-52-15,-1 2 41 0,-4 1-41 0,2-6 42 0,3-10-42 16,-8 8 7-16,-6 0-7 0,-3-2 8 0,-3-5-8 0,-5-7 29 16,0-7-29-16,-6-3 29 0,-8-7-29 0,0 3-3 15,-3 2 3-15,-8 0-3 0,-7 1 3 0,-6-15-277 16,-5-5 277-16,-5-3-277 0,-5-6 277 0,0 27-1763 16</inkml:trace>
  <inkml:trace contextRef="#ctx0" brushRef="#br0" timeOffset="-171957.96">25821 16620 2051 0,'2'10'0'0,"5"19"233"0,5 18-233 0,0-10 234 15,4-1-234-15,7-6 168 0,6-8-168 0,6-5 168 16,4-7-168-16,13-6 123 0,9-9-123 0,21-14 123 16,15-12-123-16,11-12 6 0,12-12-6 0,-4 0 7 15,-1-1-7-15,7-17-68 0,4-6 68 0,-4-3-68 0,-4 0 68 16,6-6-463-16,1-4 463 0,-1 2-462 0,-1-1 462 15,123-87-1364-15</inkml:trace>
  <inkml:trace contextRef="#ctx0" brushRef="#br0" timeOffset="-169257.2">29053 11233 942 0,'0'0'0'0,"0"0"0"0,2-7 0 0,-2 7 53 15,-2-7-53-15,2 7 53 0,0 0-53 0,0 0 64 16,0 0-64-16,0 0 65 0,7-4-65 0,-7 4 207 16,7-8-207-16,-7 8 207 0,5-7-207 0,-5 7 250 15,0 0-250-15,0 0 250 0,0 0-250 0,0 0 195 0,4-9-195 16,-4 9 195-16,7-10-195 0,-4 5 170 0,-1-7-170 16,2 5 171-16,-3 2-171 0,-1 5 76 0,4-12-76 15,-4 12 77-15,3-12-77 0,-3 5 73 0,0-2-73 0,2 3 73 16,0-3-73-16,0 0 48 0,-1 1-48 0,1-2 48 15,2 1-48-15,-3-3 12 0,1 2-12 16,0-2 12-16,-2-2-12 0,2 0 22 0,-2 0-22 0,1-1 23 16,1 3-23-16,-2 0-41 0,0 2 41 0,0 1-40 15,0 4 40-15,0-4 29 0,0 4-29 0,0 5 29 16,0-8-29-16,0 8 0 0,0-5 0 0,0 5 1 16,0 0-1-16,0 0 8 0,0 0-8 0,0 0 8 15,0 0-8-15,0 0-31 0,0 0 31 0,0 0-31 16,2 6 31-16,-2-6 42 0,3 12-42 0,-1-3 42 15,0 3-42-15,0 0-26 0,1 0 26 0,1 3-25 16,-3 1 25-16,1 1 38 0,0 2-38 0,0-2 39 0,-2-1-39 16,0-1-2-16,0-3 2 0,0-3-2 0,0 1 2 15,1 0 33-15,1 1-33 0,0-5 34 0,0 1-34 16,1 4-6-16,-3-6 6 0,2 2-5 0,-2-1 5 16,0-6-2-16,2 11 2 0,-2-11-2 0,3 10 2 0,-3-10 3 15,0 7-3-15,0-7 3 0,2 8-3 0,-2-8-2 16,0 9 2-16,0-9-1 0,0 0 1 0,0 0 54 15,0 0-54-15,0 0 54 0,0 0-54 0,0 0 10 16,0 0-10-16,0 0 10 0,0 0-10 0,0 0 3 16,0 0-3-16,0 0 4 0,0-10-4 0,0 3 0 15,-2-3 0-15,2 1 0 0,-2 0 0 0,2 3 2 0,-1-1-2 16,1 7 3-16,-2-5-3 0,2 5-44 0,0 0 44 16,0 0-43-16,0 0 43 0,0 0-3 0,0 12 3 15,0-6-3-15,2 6 3 0,-1 2 0 0,-1 5 0 0,4-4 0 16,1 6 0-16,0-4-49 0,-1 6 49 0,3-8-48 15,3 2 48-15,1-1 42 0,1-1-42 0,2-3 43 16,0-5-43-16,0 2 23 0,0-8-23 0,2 1 24 16,1 0-24-16,1-7 10 0,-1-6-10 0,4-1 11 15,0-5-11-15,-2-2 38 0,0-1-38 0,-1-4 39 16,-2 0-39-16,-2-2-14 0,0 0 14 0,-4-7-13 16,-5-1 13-16,-1-5 18 0,-2-6-18 0,-4 2 18 15,-5 4-18-15,-5 3-10 0,-8 0 10 0,13 13-9 16,4 15 9-16,-11-4 1 0,-7 3-1 0,-12-6 1 15,-11-4-1-15,4 7-3 0,-2 3 3 0,7 7-3 16,4 4 3-16,1 8-61 0,0 6 61 0,6 3-60 16,4 6 60-16,6 1-63 0,6 9 63 0,6-5-62 0,5 6 62 15,6-3-378-15,7 0 378 0,5-4-377 0,3-3 377 16,24 29-1754-16</inkml:trace>
  <inkml:trace contextRef="#ctx0" brushRef="#br0" timeOffset="-168809.34">29214 10740 1087 0,'0'0'0'15,"0"0"0"-15,-2 10 0 0,2-10 242 0,0 0-242 0,0 0 243 16,-7 7-243-16,7-7 291 0,0 0-291 0,-8 11 292 16,-5 2-292-16,13-13 168 0,0 0-168 0,-17 33 169 15,-8 11-169-15,25-44 170 0,0 0-170 0,-21 57 170 16,-1 13-170-16,22-70 32 0,0 0-32 0,-14 66 33 16,3 4-33-16,11-70 41 0,0 0-41 0,7 79 41 15,11 9-41-15,-18-88 61 0,0 0-61 0,33 63 61 16,16-17-61-16,-49-46 57 0,0 0-57 0,59 19 58 15,13-20-58-15,-72 1 52 0,0 0-52 0,68-24 52 16,0-26-52-16,-68 50-4 0,0 0 4 0,56-53-3 16,-11-14 3-16,-45 67 16 0,0 0-16 0,21-84 17 0,-19-19-17 15,-2 103-26-15,0 0 26 0,-19-88-25 0,-19 2 25 16,38 86 28-16,0 0-28 0,-56-60 28 0,-18 21-28 16,74 39-38-16,0 0 38 0,-70-17-38 0,-5 18 38 0,75-1-10 15,0 0 10-15,-57 23-10 0,8 18 10 0,49-41-54 16,0 0 54-16,-20 58-53 0,24 21 53 0,8-21-730 15,13-1 730-15,-3-16-730 0,3-12 730 0,24 42-1024 16</inkml:trace>
  <inkml:trace contextRef="#ctx0" brushRef="#br0" timeOffset="-168008.2">29691 12918 1838 0,'0'0'0'0,"-7"15"0"16,-7 13 0-16,-2-16 216 0,-3-5-216 0,-5-6 217 15,-4-4-217-15,-7 5 193 0,-7 3-193 0,2 9 193 16,-4 6-193-16,2 11 125 0,2 9-125 0,7 6 125 15,3 9-125-15,5-2 37 0,6-1-37 0,7-1 37 16,5 0-37-16,7-4 20 0,7-3-20 0,7-2 20 16,9-5-20-16,8-2 47 0,9-4-47 0,18-4 47 15,15 1-47-15,2-16 38 0,6-9-38 0,1-10 38 16,4-8-38-16,-8-6 9 0,-3-6-9 0,-5-3 10 0,-5 0-10 16,-2-3-5-16,-2-3 5 0,-5 5-5 0,-6-2 5 15,-15 3 9-15,-10 0-9 0,-8-7 10 0,-8-8-10 16,-9 0 14-16,-5-6-14 0,0 11 15 0,-4 6-15 0,-16-2-1 15,-10 2 1-15,-3 5-1 0,-6 3 1 0,-6 2 1 16,-10 0-1-16,-13 7 2 0,-11 1-2 16,0 13-1-16,-1 10 1 0,9 5-1 0,8 3 1 0,11 9-51 15,6 9 51-15,16-8-51 0,14-1 51 0,7 9-397 16,7 3 397-16,5 4-396 0,8 2 396 0,-3 43-1605 16</inkml:trace>
  <inkml:trace contextRef="#ctx0" brushRef="#br0" timeOffset="-167556.38">29881 14722 2095 0,'0'0'0'0,"-12"5"0"0,-9 5 0 16,21-10 289-16,0 0-289 0,-29 24 289 0,-10 10-289 15,39-34 199-15,0 0-199 0,-38 54 199 0,-4 19-199 16,42-73 107-16,0 0-107 0,-39 85 108 15,4 18-108-15,35-103 12 0,0 0-12 0,-1 80 13 0,22-11-13 0,-21-69 53 16,0 0-53-16,55 39 53 0,31-25-53 0,-86-14-2 16,0 0 2-16,94-7-1 0,15-24 1 0,-109 31-6 15,0 0 6-15,106-44-5 0,3-15 5 0,-109 59 5 16,0 0-5-16,89-75 5 0,-11-18-5 0,-78 93-36 16,0 0 36-16,49-81-35 0,-22-1 35 0,-27 82 32 15,0 0-32-15,-6-77 32 0,-29 7-32 0,35 70-28 16,0 0 28-16,-80-55-28 0,-41 10 28 0,121 45-97 15,0 0 97-15,-134-15-96 0,-23 20 96 0,157-5-251 0,0 0 251 0,-142 10-250 16,4 9 250-16,-141 10-1870 0</inkml:trace>
  <inkml:trace contextRef="#ctx0" brushRef="#br0" timeOffset="-167151.61">27668 12563 1423 0,'0'0'0'0,"14"-11"0"0,10-6 0 0,-24 17 200 15,0 0-200-15,32-17 200 0,6-2-200 0,-38 19 293 16,0 0-293-16,49-10 293 0,10 5-293 0,-59 5 118 16,0 0-118-16,72 5 118 0,10 10-118 0,-82-15 108 15,0 0-108-15,117 30 108 0,28 11-108 0,-145-41 71 16,0 0-71-16,140 51 71 0,3 11-71 0,-143-62 3 0,0 0-3 15,138 67 3-15,-3 10-3 0,-135-77 13 0,0 0-13 16,127 72 13-16,-6 2-13 0,-121-74-41 0,0 0 41 16,105 70-40-16,-9 1 40 0,-24-8-263 0,-18-1 263 0,-14-17-263 15,-14-6 263-15,40 49-1696 0</inkml:trace>
  <inkml:trace contextRef="#ctx0" brushRef="#br0" timeOffset="-166859">27801 13982 1916 0,'0'0'0'0,"8"-7"0"0,5-3 0 15,4-4 213-15,4-3-213 0,7 2 214 0,7-4-214 16,5 1 118-16,7 0-118 0,4-3 118 0,5-5-118 0,5-6 76 16,5-6-76-16,27-10 76 0,19-7-76 15,-2 5-1-15,3-1 1 0,-3 6 0 0,-3 2 0 0,-4-1-1 16,0-3 1-16,-7 4-1 0,-5 0 1 0,-10 9-301 16,-10-2 301-16,-13 9-300 0,-11 4 300 0,58-27-1461 15</inkml:trace>
  <inkml:trace contextRef="#ctx0" brushRef="#br0" timeOffset="-166592.5">27832 15633 2107 0,'0'0'0'0,"17"-12"0"15,11-12 0-15,9-3 200 0,7-8-200 0,1-1 200 16,4-5-200-16,21-12 136 0,16-11-136 0,1 8 136 16,6-1-136-16,-3-8 52 0,3-6-52 0,0 4 52 15,1-1-52-15,0 4-202 0,4 3 202 0,-9 7-201 0,-1 8 201 16,86-54-1750-16</inkml:trace>
  <inkml:trace contextRef="#ctx0" brushRef="#br0" timeOffset="-166292.8">28187 15739 1950 0,'0'0'0'16,"49"2"0"-16,33 2 0 0,0-1 217 0,10-3-217 0,-4 5 217 15,-1 2-217-15,8-4 159 0,2 4-159 0,-2 2 160 16,-3 3-160-16,4 8 80 0,-3 3-80 0,-4-1 80 15,-3 0-80-15,-4 4 3 0,-4 2-3 0,-9-4 4 16,-10-2-4-16,4-3-213 0,-2-2 213 0,-12-3-213 16,-7-4 213-16,49 12-1720 0</inkml:trace>
  <inkml:trace contextRef="#ctx0" brushRef="#br0" timeOffset="-165109.58">29934 12875 1547 0,'0'0'0'0,"0"0"0"0,0 0 0 16,0 0 291-16,0 0-291 0,0 0 292 0,0 0-292 15,0 0 234-15,0 0-234 0,0 0 235 0,0 0-235 0,0 0 121 16,0 0-121-16,0 0 121 0,5-24-121 0,-5 24 47 16,0 0-47-16,12-27 47 0,8-6-47 0,-20 33 6 15,0 0-6-15,26-34 7 0,5-4-7 0,-31 38 27 16,0 0-27-16,35-38 27 0,0 0-27 0,-35 38-3 15,0 0 3-15,35-32-3 0,0 6 3 0,-35 26 0 16,0 0 0-16,24-24 1 0,-4 9-1 0,-20 15 3 16,0 0-3-16,10-11 3 0,-6 4-3 0,-4 7 2 0,0 0-2 15,0 0 2-15,-13-3-2 0,13 3 11 0,0 0-11 16,-10 2 11-16,-4 1-11 0,14-3 33 0,0 0-33 16,-12 5 33-16,-1 0-33 0,13-5-8 0,0 0 8 15,-7 6-8-15,2 0 8 0,5-6 2 0,0 0-2 0,0 0 2 16,-5 11-2-16,5-11 12 0,0 0-12 0,0 0 12 15,0 7-12-15,0-7 8 0,0 0-8 0,0 0 8 16,0 0-8-16,0 0 4 0,0 0-4 0,0 0 5 16,0 0-5-16,0 0-114 0,0 0 114 0,0 0-114 15,-7 8 114-15,7-8-155 0,0 0 155 0,-5 7-154 16,-4 2 154-16,9-9-264 0,0 0 264 0,-7 8-263 16,2-1 263-16,5-7-438 0,0 0 438 0,0 0-438 15,-7 12 438-15,0-3-725 0</inkml:trace>
  <inkml:trace contextRef="#ctx0" brushRef="#br0" timeOffset="-164467.29">29927 12748 1748 0,'0'0'0'0,"0"0"0"0,5-9 0 0,-5 9 240 16,0 0-240-16,0 0 241 0,-3-8-241 0,3 8 155 15,0 0-155-15,1-7 155 0,1-5-155 0,-2 12 62 0,0 0-62 16,11-12 62-16,4-9-62 0,-15 21 3 0,0 0-3 16,27-22 4-16,6-5-4 0,-33 27 64 0,0 0-64 15,40-26 65-15,5-2-65 0,-5 4 16 0,1 2-16 0,-6 5 17 16,-6 3-17-16,-1 2 0 0,-3 4 0 0,-6-1 0 15,-3 0 0-15,-4 1 42 0,-3 1-42 0,-2 2 42 16,-4 3-42-16,-3 2-1 0,0 0 1 0,0 0 0 16,0 0 0-16,0 0 0 0,0 0 0 0,0 0 1 15,0 0-1-15,0 0 1 0,-14 0-1 0,5 0 1 16,-1 2-1-16,-2 0 7 0,-4 1-7 0,4-1 8 16,0-1-8-16,-4-1 15 0,-2 0-15 0,3 0 15 15,1 2-15-15,-4 0 8 0,1 0-8 0,-1 1 9 16,2-1-9-16,-1-1-1 0,-2 1 1 0,3 0-1 15,0-2 1-15,1 0-1 0,-3 0 1 0,4 2-1 16,2 1 1-16,0-1-5 0,-2-1 5 0,3 1-5 0,3-2 5 16,-3 0 26-16,1 0-26 0,-1 0 26 0,2 2-26 15,2 0 3-15,4 1-3 0,3-3 4 0,0 0-4 0,0 0 10 16,0 0-10-16,0 0 10 0,0 0-10 16,7 0 45-16,5 2-45 0,4-1 46 0,3 1-46 0,7-2 12 15,4-2-12-15,1 2 12 0,1-1-12 0,5-1 0 16,1 2 0-16,-1-3 0 0,-1-1 0 0,-1-1 13 15,0 0-13-15,-3 1 14 0,-4 3-14 0,-4-1-10 16,-1 2 10-16,-6 0-9 0,-3 2 9 0,0 1 15 16,-3 4-15-16,-4-2 15 0,-6 5-15 0,-2 1 9 0,-6 2-9 15,1 0 9-15,-1 0-9 0,-1 1 9 16,-4 1-9-16,1 1 10 0,2 1-10 0,1-5 40 0,-1 2-40 16,2-4 41-16,0-1-41 0,2-1 46 0,-1-1-46 15,6-7 47-15,-8 7-47 0,8-7-307 0,0 0 307 0,0 0-306 16,0 0 306-16,0 0-1961 0</inkml:trace>
  <inkml:trace contextRef="#ctx0" brushRef="#br0" timeOffset="-163992.25">30353 11813 1065 0,'0'0'0'0,"0"0"0"16,7 10 0-16,-7-10 262 0,-7-5-262 0,7 5 263 0,-10-7-263 15,10 7 232-15,-6-12-232 0,6 12 233 0,-3-9-233 0,3 9 186 16,2-6-186-16,-2 6 186 0,8-6-186 0,-8 6 186 16,13-5-186-16,-5 4 186 0,1 1-186 0,-2-4 91 15,0 2-91-15,-7 2 92 0,11-1-92 0,-11 1 96 16,8-2-96-16,-8 2 97 0,7-3-97 0,-7 3 73 15,0 0-73-15,0 0 73 0,0 0-73 0,0 0 0 16,0 0 0-16,0 0 0 0,7-7 0 0,-7 7 1 16,7-12-1-16,-7 12 1 0,7-12-1 0,-7 12 32 15,7-9-32-15,-7 9 32 0,9-9-32 0,-9 9 0 0,9-6 0 16,-9 6 1-16,7-6-1 0,-7 6-31 0,0 0 31 16,0 0-31-16,0 0 31 0,0 0 0 0,5 9 0 15,0-2 1-15,0 0-1 0,2 5-8 0,2 3 8 16,-2 8-8-16,0 1 8 0,-2 10-18 0,1 7 18 0,-1-1-18 15,-2-1 18-15,1-3 1 0,-1-2-1 0,1-3 2 16,-2-3-2-16,-1-1 50 0,3-3-50 0,-2-1 51 16,-1-5-51-16,1 0-15 0,0-3 15 0,0-1-15 15,-2-4 15-15,0-1-46 0,-2-4 46 0,2-5-46 16,-9 5 46-16,9-5-430 0,-10-4 430 0,10 4-430 16,-13-8 430-16,1 1-1631 0</inkml:trace>
  <inkml:trace contextRef="#ctx0" brushRef="#br0" timeOffset="-163776.09">30411 11777 1289 0,'0'0'0'0,"2"-23"0"0,1-11 0 16,2 0 309-16,1-1-309 0,2 4 309 0,3-1-309 15,-1 1 253-15,-1-5-253 0,3 8 254 0,4 1-254 16,-2 5 146-16,2 5-146 0,-2 5 147 0,0 0-147 16,-2 5 64-16,0 7-64 0,4 3 65 0,-1 4-65 15,1 10 49-15,-2 9-49 0,2 0 50 0,-2 5-50 0,-2-2 27 16,-3 5-27-16,1-5 27 0,-1-1-27 0,-2 4 34 15,-2 1-34-15,2 1 34 0,2 1-34 0,0 4 37 16,0 6-37-16,1-6 37 0,0 1-37 0,1-6-242 16,-2-3 242-16,-1-5-241 0,-1-2 241 0,9 22-1866 15</inkml:trace>
  <inkml:trace contextRef="#ctx0" brushRef="#br0" timeOffset="-163624.78">30545 11988 1457 0,'0'0'0'16,"0"0"0"-16,7 5 0 0,-7-5 215 0,-3-7-215 0,3 7 215 16,-4-12-215-16,8 3 146 0,1 1-146 0,6-2 146 15,3-2-146-15,7 0 105 0,3 0-105 0,2-6 106 16,2 3-106-16,2-1-262 0,1 3 262 0,-1-1-262 16,0 2 262-16,29-15-1274 0</inkml:trace>
  <inkml:trace contextRef="#ctx0" brushRef="#br0" timeOffset="-163472.42">31007 11620 1591 0,'0'0'0'0,"0"0"0"16,-14 14 0-16,8-3 330 0,1-5-330 0,2 5 330 0,-1-1-330 15,4 5 166-15,2 3-166 0,0 0 167 16,1 6-167-16,1 1 105 0,1 2-105 0,0 0 106 0,-1 3-106 0,1 1 20 16,0-4-20-16,-1-1 20 0,-3-2-20 0,1-2-202 15,-2-3 202-15,-2-4-201 0,-1-1 201 0,-2 17-1714 16</inkml:trace>
  <inkml:trace contextRef="#ctx0" brushRef="#br0" timeOffset="-163220.11">30904 11641 1278 0,'0'0'0'0,"0"0"0"0,6-8 0 0,1 2 240 0,2 1-240 16,2 0 241-16,1 0-241 0,2 1 120 0,3 3-120 0,-1-1 121 15,2-1-121-15,3-1 72 0,3 2-72 0,-1 1 73 16,1 1-73-16,1 1 4 0,-3 3-4 0,-4 1 5 16,-6-2-5-16,-7 6 54 0,-5 0-54 0,0-1 55 15,0 3-55-15,-8 1 3 0,-6 0-3 0,1-6 4 16,-1 3-4-16,-3 3 41 0,-2 0-41 0,1 0 42 16,2 0-42-16,3-3 37 0,0 1-37 0,6-1 37 15,2-6-37-15,5-3-371 0,0 0 371 0,0 0-370 16,14-3 370-16,0-1-1112 0</inkml:trace>
  <inkml:trace contextRef="#ctx0" brushRef="#br0" timeOffset="-163055.39">31297 11518 1703 0,'0'0'0'0,"-4"12"0"0,-1 12 0 16,5-24 280-16,0 0-280 0,-4 24 281 0,1 3-281 15,3-27 228-15,0 0-228 0,2 28 229 0,3 4-229 16,-5-32 75-16,0 0-75 0,7 34 76 0,3 2-76 15,-10-36 67-15,0 0-67 0,9 37 68 0,0-1-68 0,-9-36-159 16,0 0 159-16,3 29-159 0,-1-4 159 0,3 32-1917 16</inkml:trace>
  <inkml:trace contextRef="#ctx0" brushRef="#br0" timeOffset="-162843.79">31227 11480 1647 0,'0'0'0'16,"8"-2"0"-16,8-7 0 0,-16 9 291 0,0 0-291 0,18 0 292 16,4 4-292-16,-22-4 177 0,0 0-177 0,21 12 178 15,-1 9-178-15,-20-21 59 0,0 0-59 0,14 24 60 16,-6 3-60-16,-8-27 60 0,0 0-60 0,4 26 60 16,-8-2-60-16,4-24 8 0,0 0-8 0,-7 26 8 15,-1-6-8-15,8-20-170 0,0 0 170 0,-11 17-170 16,-3-3 170-16,-10 17-1773 0</inkml:trace>
  <inkml:trace contextRef="#ctx0" brushRef="#br0" timeOffset="-162648.61">31567 11236 1491 0,'0'0'0'0,"-5"12"0"0,-4 9 0 0,9-21 324 16,0 0-324-16,-7 25 325 15,-1 8-325-15,8-33 177 0,0 0-177 0,-6 36 178 0,1 7-178 0,5-43 94 16,0 0-94-16,0 41 95 0,4 2-95 0,3-15 71 16,5-13-71-16,0 6 71 0,0-3-71 0,2-4-523 15,2-4 523-15,0-1-522 0,-2-7 522 0,16 8-1146 16</inkml:trace>
  <inkml:trace contextRef="#ctx0" brushRef="#br0" timeOffset="-162359.73">31777 11396 1267 0,'0'0'0'0,"0"0"0"0,0 0 0 0,0 0 306 0,0 0-306 0,0 0 306 16,9-5-306-16,-2-1 196 0,3 1-196 0,3-2 196 15,-1 0-196-15,3-5 100 0,1 2-100 0,3-2 101 16,4 0-101-16,-5 0 22 0,-4-2-22 0,1 4 23 16,1 2-23-16,-7-3-4 0,-4 3 4 0,-5 8-3 15,10-9 3-15,-10 9-4 0,-8 0 4 0,-1 4-3 16,-1 1 3-16,-6 3 10 0,-9 4-10 0,3 2 10 15,-5 3-10-15,3 4 113 0,-2 4-113 0,7 0 113 16,3 0-113-16,5 6 42 0,4 2-42 0,7-8 43 16,7 0-43-16,6-8 42 0,4-2-42 0,4-3 43 15,3-3-43-15,3-2 42 0,-1-4-42 0,5-3 42 16,4-3-42-16,-3 1 33 0,-4 0-33 0,3-6 33 0,2-4-33 16,-5 0-443-16,-2-7 443 0,-1 3-443 0,-2 2 443 15,24-18-1467-15</inkml:trace>
  <inkml:trace contextRef="#ctx0" brushRef="#br0" timeOffset="-161758">30367 15049 1580 0,'0'0'0'0,"0"0"0"0,0 13 0 0,0-13 334 16,0 0-334-16,9 6 335 0,3 5-335 0,-12-11 239 16,0 0-239-16,32 8 240 0,11 1-240 0,-43-9 155 0,0 0-155 15,60 5 155-15,11-2-155 0,-71-3 60 0,0 0-60 16,81 2 61-16,9 0-61 0,-90-2 6 0,0 0-6 15,107 0 6-15,15-2-6 0,-122 2 0 0,0 0 0 16,93 0 0-16,-16 0 0 0,-77 0-134 0,0 0 134 16,44 0-133-16,-27-2 133 0,-17 2-406 0,0 0 406 15,9-3-406-15,-15-2 406 0,10-4-1408 0</inkml:trace>
  <inkml:trace contextRef="#ctx0" brushRef="#br0" timeOffset="-161508.1">31007 14792 1759 0,'0'0'0'0,"3"7"0"16,1 3 0-16,-4-10 309 0,0 0-309 0,8 12 309 15,3 2-309-15,-11-14 215 0,0 0-215 0,23 17 215 16,6 2-215-16,-29-19 126 0,0 0-126 0,39 19 126 16,6 1-126-16,-45-20 60 0,0 0-60 0,47 18 60 0,6-5-60 15,-53-13-4-15,0 0 4 0,47 16-4 0,-3-1 4 16,-44-15 15-16,0 0-15 0,29 21 15 0,-8 3-15 15,-21-24 33-15,0 0-33 0,4 27 34 0,-17 3-34 0,13-30-14 16,0 0 14-16,-28 30-13 0,-15 1 13 16,43-31 36-16,0 0-36 0,-53 31 37 0,-11-2-37 0,64-29-83 15,0 0 83-15,-72 31-82 0,-5 0 82 0,77-31-362 16,0 0 362-16,-47 17-362 0,17-8 362 0,-47 17-1669 16</inkml:trace>
  <inkml:trace contextRef="#ctx0" brushRef="#br0" timeOffset="-161267.35">31524 14686 1995 0,'0'0'0'0,"0"0"0"16,0 0 0-16,0 0 300 0,0 0-300 0,0 0 300 15,-2 8-300-15,2-8 191 0,0 0-191 0,-2 17 191 16,1 9-191-16,-1 8 83 0,2 8-83 0,0-1 84 15,2 0-84-15,-1 0 49 0,1 0-49 0,-2-3 50 16,0-4-50-16,0-34 32 0,0 0-32 0,0 30 33 16,2-3-33-16,-1-5-80 0,3-3 80 0,-2-5-79 15,-1-4 79-15,1-3-327 0,2-5 327 0,-4-2-326 16,0 0 326-16,0 0-1731 0</inkml:trace>
  <inkml:trace contextRef="#ctx0" brushRef="#br0" timeOffset="-161026.05">31417 14411 1659 0,'0'0'0'0,"-2"-12"0"0,1-10 0 0,4 5 281 15,2 1-281-15,2 4 281 0,2 2-281 0,7 3 131 16,7 4-131-16,1-4 131 0,4 3-131 0,5 3 82 16,4 2-82-16,-2 3 83 0,-2-1-83 0,-3 4 0 15,-4 3 0-15,-7 6 1 0,-5 6-1 0,-7 0 0 16,-5 7 0-16,-2 2 1 0,-5 4-1 0,-4 2 2 0,-3 3-2 15,-4-4 3-15,-2-3-3 0,1-3 0 0,-4-2 0 16,-2-2 0-16,1-4 0 0,1 2 57 0,1-5-57 16,6-2 57-16,4-1-57 0,3-4-229 0,3-2 229 15,4-3-229-15,4-2 229 0,-1 7-1616 0</inkml:trace>
  <inkml:trace contextRef="#ctx0" brushRef="#br0" timeOffset="-160676.59">31889 14723 1356 0,'0'0'0'0,"0"0"0"16,-16 12 0-16,6-3 366 0,-4-2-366 0,1 1 367 16,1 3-367-16,-2 2 219 0,0 3-219 0,0-1 219 15,0 1-219-15,4 10 123 0,1 8-123 0,4-15 123 0,1-6-123 16,4 3 33-16,2-1-33 0,3-1 34 0,2-2-34 15,2-5 22-15,2-5-22 0,3-1 22 0,3-2-22 0,1-4 22 16,1-2-22-16,-2-2 23 0,1-1-23 0,-3 0 3 16,1-6-3-16,-2 1 4 0,0-3-4 0,-2 3 23 15,-1 0-23-15,-2-1 24 0,-2 1-24 0,-2 1 0 16,-2 0 0-16,-3 4 1 0,-5 0-1 0,-4-1 0 16,-5 3 0-16,2-1 0 0,-2 4 0 0,-3-4-2 15,-4 1 2-15,1 3-2 0,3 3 2 0,-4-3-6 16,-3 3 6-16,3 2-6 0,0 0 6 0,5 4-39 15,5 1 39-15,4 0-38 0,4 2 38 0,3 0-299 16,3-1 299-16,4 1-298 0,2-2 298 0,7 7-1586 0</inkml:trace>
  <inkml:trace contextRef="#ctx0" brushRef="#br0" timeOffset="-159923.2">32076 14715 1412 0,'0'0'0'0,"0"0"0"15,10-9 0-15,-10 9 372 0,9-10-372 0,-9 10 373 16,0 0-373-16,0 0 279 0,0 0-279 0,0 0 279 16,0 0-279-16,0 0 176 0,0 0-176 0,0 0 176 15,4 9-176-15,-3-3 8 0,-1 3-8 0,2 0 9 16,2 1-9-16,-4 0 59 0,-2 2-59 0,2-2 60 16,2 1-60-16,-2-1-30 0,1 2 30 0,3-3-30 0,-1-1 30 15,3-1 44-15,1-2-44 0,1-1 45 0,1-1-45 16,0-1 18-16,-1-4-18 0,1 0 19 0,2-3-19 15,-1 0 2-15,1-2-2 0,1-1 2 0,0-1-2 16,-1 0-16-16,-1-3 16 0,-1 0-15 0,3 0 15 0,0-1 20 16,-1-1-20-16,-1-1 20 0,1-1-20 0,-3 1-29 15,-2-3 29-15,1 1-29 0,0 0 29 0,0 3 22 16,0 1-22-16,-2 4 23 0,-2 4-23 0,-3 5-36 16,0 0 36-16,0 0-36 0,6 9 36 0,-1-3 0 15,2 3 0-15,-4-2 1 0,1 3-1 0,-2 2-3 16,-1 0 3-16,1 0-3 0,2-1 3 0,-3-3-24 15,1 1 24-15,0-2-23 0,0-1 23 0,1 1 6 16,1-2-6-16,-4-5 6 0,8 6-6 0,-8-6 65 0,13 3-65 16,-6-6 66-16,-1 1-66 0,1-2-29 0,0-2 29 15,4 0-29-15,-1 0 29 0,6-3-27 0,2-1 27 16,-8 1-27-16,-5 0 27 0,6-4-39 0,3 1 39 0,-4-2-39 16,-1 2 39-16,-2 0-19 0,0 2 19 0,-2 3-18 15,-1 2 18-15,-4 5-20 0,8-5 20 0,-8 5-20 16,0 0 20-16,0 0-34 0,-5 6 34 0,5-6-34 15,-3 9 34-15,3-2 0 0,0 1 0 0,0 1 0 16,1-2 0-16,-1 1 1 0,0-1-1 0,0 0 2 16,0 0-2-16,4 0 5 0,1-2-5 0,-5-5 5 15,11 7-5-15,-3-4 15 0,3-1-15 0,-1-4 15 16,1-1-15-16,3-1 23 0,3-4-23 0,-1 1 24 16,-2-2-24-16,4-1 3 0,1-4-3 0,-4 1 3 15,1-3-3-15,2 1 7 0,-1-2-7 0,1-1 8 16,1 0-8-16,0 0-5 0,2 3 5 0,-4 0-4 0,-3 1 4 15,-1 2 0-15,-3 2 0 0,-1-2 0 0,0 3 0 16,-6 2 3-16,-3 0-3 0,0 7 4 0,-9-5-4 16,1 5 54-16,-6 2-54 0,-2-1 55 0,-2 3-55 0,3 4 68 15,-3-1-68-15,-1 4 68 0,-2 2-68 0,0 5 36 16,0 0-36-16,4 5 36 0,3 2-36 16,1 1 31-16,3 2-31 0,3-4 31 0,2 0-31 0,7-4 44 15,5-1-44-15,3-3 44 0,4-3-44 0,7-2 15 16,3-3-15-16,1-3 15 0,1-1-15 0,4-2 54 15,3 1-54-15,-3-3 55 0,-1-5-55 0,5 1-66 16,1-2 66-16,-4 0-66 0,-1 0 66 0,33-5-2576 0</inkml:trace>
  <inkml:trace contextRef="#ctx0" brushRef="#br0" timeOffset="-145908.84">12139 9053 1446 0,'0'0'0'0,"0"0"0"0,0 0 0 0,0 0 264 15,0 0-264-15,0 0 264 0,4 7-264 0,-4-7 156 16,0 0-156-16,0 0 157 0,1 7-157 0,-1-7 112 0,0 0-112 16,0 0 112-16,7 5-112 0,-7-5 49 0,0 0-49 15,9 2 50-15,-4 1-50 0,-5-3 75 0,0 0-75 16,9 0 76-16,3 0-76 0,-12 0 30 0,0 0-30 0,9 0 30 15,3 0-30-15,-12 0-11 0,0 0 11 0,6-7-11 16,-1 2 11-16,-5 5 1 0,0 0-1 0,0 0 2 16,-9-12-2-16,9 12 3 0,0 0-3 0,-10-3 4 15,-6-3-4-15,16 6 0 0,0 0 0 0,-14-1 1 16,-2 1-1-16,16 0 13 0,0 0-13 0,-10 0 13 16,-3 0-13-16,13 0 3 0,0 0-3 0,-8 0 4 15,1-2-4-15,7 2 0 0,0 0 0 0,0 0 0 16,-7-3 0-16,7 3-7 0,0 0 7 0,0 0-6 15,-2-9 6-15,2 9 1 0,0 0-1 0,0 0 1 16,0 0-1-16,0 0-124 0,0 0 124 0,0 0-124 16,0 0 124-16,0 0-328 0,0 0 328 0,0 0-328 0,0 0 328 15,0 0-1304-15</inkml:trace>
  <inkml:trace contextRef="#ctx0" brushRef="#br0" timeOffset="-145194.84">12186 9003 1558 0,'0'0'0'0,"0"0"0"0,-17 7 0 0,17-7 276 15,-7 4-276-15,7-4 276 0,0 0-276 0,0 0 209 0,0 0-209 16,0 0 209-16,0 0-209 0,0 0 114 0,0 0-114 15,0 0 115-15,0 0-115 0,0 0 65 0,0 0-65 16,0 0 65-16,0 0-65 0,0 0 26 0,0 0-26 0,0 0 26 16,0 0-26-16,0 0 41 0,0 0-41 0,0 0 41 15,0 0-41-15,0 0-5 0,10 0 5 0,-10 0-4 16,14 3 4-16,-5-1 21 0,3 5-21 0,-3-4 21 16,3 2-21-16,2 2 44 0,-2 2-44 0,-1-3 45 15,-4 3-45-15,2-4 55 0,-1 2-55 0,1 0 56 16,0-2-56-16,0 2 44 0,-4 2-44 0,2 3 45 15,-2 1-45-15,0 10 43 0,-3 1-43 0,-2-4 43 16,-2 3-43-16,-3-3 0 0,0 1 0 0,-4 1 0 16,-1 2 0-16,-1-5 4 0,-3 2-4 0,2-8 4 15,3-1-4-15,-7 2 42 0,3 0-42 0,-3-2 43 16,2-2-43-16,-4-1-3 0,-3-3 3 0,7 3-3 0,6-7 3 16,-5 1 25-16,-2-1-25 0,4-2 26 0,2 0-26 15,-3-2-2-15,4 4 2 0,-1-2-1 0,5 0 1 0,4 0 16 16,-5-2-16-16,5 2 17 0,0 0-17 0,0 0-44 15,0 0 44-15,0 0-43 0,0 0 43 0,0 0 35 16,2-5-35-16,-2 5 36 0,2-12-36 16,-2 12-36-16,8-10 36 0,1 5-35 0,5-4 35 0,3 0 8 15,6 3-8-15,-7-3 9 0,-7 6-9 0,6-3 0 16,3 3 0-16,5 0 1 0,-1-1-1 0,3-1 6 16,-3 2-6-16,-6-1 7 0,-7 4-7 0,0 0-1 15,-4 0 1-15,11 4-1 0,10 1 1 0,-5 3-41 0,-4 4 41 16,-6-8-40-16,-4-4 40 0,-7 0 19 0,5-2-19 15,2 11 20-15,2 3-20 0,-4 3-15 0,0 2 15 16,-1-5-14-16,-1-2 14 0,-6 3 0 0,-1-1 0 0,-1 0 0 16,0 3 0-16,-8 2 10 0,-2 2-10 0,4-5 10 15,-1-4-10-15,-2 2 24 0,-5-3-24 0,1 6 25 16,-1 1-25-16,-2-4 38 0,-5 0-38 0,5-4 39 16,4-4-39-16,-1 2 22 0,-3 0-22 0,-3-3 22 15,1-1-22-15,0-2 10 0,6-2-10 0,4 2 11 16,1-7-11-16,4 4-121 0,-1 1 121 0,9 2-120 15,-9-3 120-15,0-3-2489 0</inkml:trace>
  <inkml:trace contextRef="#ctx0" brushRef="#br0" timeOffset="-144409.29">12041 9156 1614 0,'0'0'0'0,"0"0"0"16,11 3 0-16,-11-3 326 0,0 0-326 0,0 0 327 15,0 0-327-15,0 0 223 0,0 0-223 0,0 0 223 16,0 0-223-16,0 0 134 0,0 0-134 0,0 0 134 16,10-3-134-16,4 0 59 0,5 3-59 0,-8-6 59 15,-2 5-59-15,6-1 62 0,3 2-62 0,3 2 62 16,5-1-62-16,-3 8-25 0,1 0 25 0,-6-1-24 0,-6 2 24 16,-3 11 57-16,-6 3-57 0,-1 0 57 0,-4 7-57 15,-1-5 13-15,-1 1-13 0,-1-8 14 0,1-3-14 16,-4-4-5-16,-5 3 5 0,5-3-5 0,3-3 5 15,-4 3 71-15,-3 0-71 0,6-4 71 0,-1-1-71 16,2 0-21-16,-4 2 21 0,2-1-21 0,2-4 21 0,-4-1 18 16,1 2-18-16,8-5 18 0,-9 4-18 0,9-4 34 15,-5 0-34-15,5 0 35 0,0 0-35 0,0 0-4 16,0 0 4-16,0 0-3 0,0 0 3 0,0 0 0 16,5-7 0-16,-5 7 0 0,9-9 0 0,-4 2 4 15,5 2-4-15,-3-2 4 0,0 2-4 0,2-2-11 0,0 4 11 16,0 1-10-16,3-5 10 0,-2 4 14 15,6 1-14-15,-7-1 15 0,-4 3-15 0,2 0-25 0,2 0 25 16,1 3-24-16,1-3 24 0,3 3-31 0,-2 3 31 16,-3-3-31-16,-4-1 31 0,2 3 6 0,-2 0-6 0,0 4 6 15,-1 1-6-15,-2 4 73 0,1 1-73 0,-3-3 74 16,-2-2-74-16,-1 2 23 0,-2 0-23 0,1-1 24 16,-1-1-24-16,-2 2 4 0,-2 4-4 0,0-8 5 15,4 2-5-15,-7 4 46 0,0 2-46 0,-6-8 46 16,-3 1-46-16,-1 1 5 0,-5-3-5 0,-1-2 5 15,2-5-5-15,0 0 19 0,3-5-19 0,-1-2 20 16,1 0-20-16,2 2-34 0,4 2 34 0,1-6-34 16,5 2 34-16,-1 0-243 0,-2 0 243 0,5 4-242 15,6 0 242-15,-6-4-2288 0</inkml:trace>
  <inkml:trace contextRef="#ctx0" brushRef="#br0" timeOffset="-141079.45">30096 16455 371 0,'0'0'0'16,"0"0"210"-16,0 0-210 0,13-17 210 0,8-14-210 0,-21 31 166 15,0 0-166-15,19-34 166 0,5-7-166 0,-24 41 114 16,0 0-114-16,23-40 115 0,0-1-115 0,-23 41 40 15,0 0-40-15,17-41 40 0,-1-1-40 0,-16 42 43 16,0 0-43-16,9-37 44 0,-4 2-44 0,-5 35 66 16,0 0-66-16,-2-41 66 0,-7-3-66 0,9 44 0 15,0 0 0-15,-10-40 0 0,-2 4 0 0,12 36 78 0,0 0-78 16,-20-34 79-16,-2 1-79 0,22 33 25 0,0 0-25 16,-21-26 26-16,-2 8-26 0,23 18 31 0,0 0-31 0,-26-19 31 15,-4 7-31-15,30 12 8 0,0 0-8 0,-30 1 9 16,1 13-9-16,29-14 0 0,0 0 0 0,-23 28 0 15,4 13 0-15,19-41 0 0,0 0 0 0,-12 46 0 16,5 7 0-16,7-53-17 0,0 0 17 0,-2 55-16 16,7 5 16-16,-5-60-5 0,0 0 5 0,12 59-4 15,6-1 4-15,-18-58-1 0,0 0 1 0,35 60-1 16,14 2 1-16,-49-62-1 0,0 0 1 0,52 41 0 16,9-14 0-16,-61-27-1 0,0 0 1 0,49 9 0 15,-7-16 0-15,-42 7 20 0,0 0-20 0,38-15 20 16,-3-11-20-16,-35 26 25 0,0 0-25 0,35-31 26 15,-1-7-26-15,-34 38 38 0,0 0-38 0,26-39 39 16,-5-6-39-16,-21 45 55 0,0 0-55 0,14-38 56 0,-9 4-56 16,-5 34 0-16,0 0 0 0,2-29 1 15,-6 5-1-15,4 24 6 0,0 0-6 0,-14-29 7 0,-10 0-7 16,24 29 8-16,0 0-8 0,-39-26 9 0,-11 2-9 16,50 24 31-16,0 0-31 0,-56-17 31 0,-9 6-31 15,65 11-39-15,0 0 39 0,-73 0-38 0,-11 9 38 0,84-9 0 16,0 0 0-16,-72 17 0 0,4 7 0 0,68-24-21 15,0 0 21-15,-63 26-21 0,4 3 21 0,59-29 0 16,0 0 0-16,-42 33 1 0,14 3-1 0,28-36-35 16,0 0 35-16,-25 61-34 0,6 18 34 0,19-79-47 15,0 0 47-15,0 78-46 0,14 2 46 0,-14-80 0 0,0 0 0 16,32 71 1-16,17-6-1 0,-49-65 0 0,0 0 0 16,50 51 0-16,10-11 0 0,-60-40 21 0,0 0-21 15,66 22 21-15,9-17-21 0,-75-5 34 0,0 0-34 16,80-10 35-16,8-17-35 0,-88 27 2 0,0 0-2 15,73-38 3-15,-5-17-3 0,-68 55 67 0,0 0-67 0,56-69 68 16,-12-15-68-16,-44 84 19 0,0 0-19 0,35-74 20 16,-12 2-20-16,-23 72 44 0,0 0-44 0,12-60 44 15,-12 9-44-15,0 51 0 0,0 0 0 0,-2-33 0 16,-3 18 0-16,5 15 6 0,0 0-6 0,-23-26 6 16,-14-3-6-16,37 29 15 0,0 0-15 0,-43-21 15 15,-11 4-15-15,54 17 0 0,0 0 0 0,-76-7 0 16,-14 7 0-16,90 0 3 0,0 0-3 0,-77 14 3 15,3 10-3-15,74-24 0 0,0 0 0 0,-59 38 0 16,8 11 0-16,20-14-8 0,17-8 8 0,0 13-7 0,5 1 7 16,6 3-1-16,4 3 1 0,5-6-1 0,6 0 1 15,-12-41-34-15,0 0 34 0,21 40-33 0,7-3 33 16,-28-37 0-16,0 0 0 0,57 38 0 0,22-2 0 16,-79-36-12-16,0 0 12 0,84 19-12 0,10-10 12 0,-94-9 38 15,0 0-38-15,91-7 38 0,0-12-38 0,-18-9 12 16,-13-8-12-16,-10 7 13 0,-8 2-13 0,-10-6 38 15,-15-1-38-15,1-2 38 0,-8-2-38 0,-10 38 3 16,0 0-3-16,2-48 3 0,-11-7-3 0,-6 9 56 16,-12 5-56-16,20 15 56 0,7 14-56 0,0 12 8 15,0 0-8-15,-42-29 9 0,-24-9-9 0,-9 5-2 0,-16-1 2 16,9 25-1-16,2 16 1 0,8 4-1 0,6 7 1 16,8 8-1-16,5 5 1 0,10 0-86 0,4 0 86 15,-13 12-86-15,-9 12 86 0,-53 44-1747 0</inkml:trace>
  <inkml:trace contextRef="#ctx0" brushRef="#br0" timeOffset="-139829.25">30414 15971 1412 0,'0'0'0'0,"0"0"0"15,-21 12 0-15,21-12 131 0,0 0-131 0,-19 5 132 16,-5-1-132-16,24-4 132 0,0 0-132 0,-35 17 132 15,-9 7-132-15,44-24 60 0,0 0-60 0,-44 43 60 16,-1 15-60-16,45-58 4 0,0 0-4 0,-52 88 5 16,-4 25-5-16,56-113 0 0,0 0 0 0,-44 91 0 15,2-7 0-15,42-84-4 0,0 0 4 0,-24 46-4 16,13-23 4-16,11-23 15 0,0 0-15 0,0 0 16 0,21-11-16 16,-21 11 73-16,0 0-73 0,30-32 74 0,10-18-74 15,-40 50 15-15,0 0-15 0,66-72 16 0,22-19-16 16,-88 91 0-16,0 0 0 0,77-76 1 0,-1 6-1 0,-76 70 7 15,0 0-7-15,62-51 7 0,-10 15-7 0,-52 36-2 16,0 0 2-16,37-28-2 0,-15 13 2 0,-22 15 10 16,0 0-10-16,9-4 11 0,-18 8-11 0,9-4 17 15,0 0-17-15,-15 18 17 0,-10 13-17 0,25-31 25 16,0 0-25-16,-31 38 26 0,-9 10-26 0,40-48 0 16,0 0 0-16,-56 62 1 0,-14 13-1 0,70-75 16 0,0 0-16 15,-56 59 17-15,5-8-17 0,51-51-10 0,0 0 10 16,-26 30-9-16,17-20 9 0,9-10 1 0,0 0-1 15,7-5 1-15,18-18-1 0,-25 23 0 0,0 0 0 0,35-37 1 16,12-17-1-16,-47 54-5 0,0 0 5 0,61-60-4 16,14-10 4-16,-75 70-1 0,0 0 1 0,63-48 0 15,-5 12 0-15,-58 36-15 0,0 0 15 0,36-19-15 16,-13 17 15-16,-23 2 4 0,0 0-4 0,11 9 4 16,-13 10-4-16,2-19 38 0,0 0-38 0,-12 31 38 15,-11 10-38-15,23-41-20 0,0 0 20 0,-26 46-20 16,-8 7 20-16,34-53-63 0,0 0 63 0,-31 50-63 15,-2-2 63-15,-34 50-1636 0</inkml:trace>
  <inkml:trace contextRef="#ctx0" brushRef="#br0" timeOffset="-129881.37">20054 6467 1838 0,'0'0'0'16,"10"-16"0"-16,6-9 0 0,-16 25 261 0,0 0-261 0,26-23 261 15,4-3-261-15,-30 26 197 0,0 0-197 0,37-18 198 16,8-6-198-16,-45 24 107 0,0 0-107 0,47-12 108 16,6 3-108-16,-53 9-1 0,0 0 1 0,47 5 0 15,-4 4 0-15,-43-9 3 0,0 0-3 0,34 27 3 16,-13 9-3-16,-21-36 10 0,0 0-10 0,12 76 11 16,-12 27-11-16,0-103 3 0,0 0-3 0,-11 94 4 15,-10 6-4-15,21-100 21 0,0 0-21 0,-19 106 21 16,0 6-21-16,19-112 0 0,0 0 0 0,-18 94 1 15,4-10-1-15,14-84 14 0,0 0-14 0,-5 72 15 16,9-5-15-16,-4-67 67 0,0 0-67 0,14 60 67 16,0-5-67-16,-14-55 12 0,0 0-12 0,15 48 12 0,6-5-12 15,-21-43 26-15,0 0-26 0,18 27 26 0,-1-9-26 16,-17-18 14-16,0 0-14 0,21 15 15 0,4-8-15 16,-25-7 25-16,0 0-25 0,24 5 26 0,1-5-26 0,-25 0 2 15,0 0-2-15,19-3 3 0,-2-1-3 0,-17 4-11 16,0 0 11-16,16-1-10 0,-7 1 10 0,-9 0 3 15,0 0-3-15,9 0 3 0,-4 5-3 0,-5-5-38 16,0 0 38-16,3 7-37 0,-3 1 37 0,0-8 2 16,0 0-2-16,2 19 2 0,2 7-2 0,-4-26 50 15,0 0-50-15,8 34 50 0,4 2-50 0,-12-36-2 0,0 0 2 16,13 45-2-16,-1 6 2 0,-12-51-5 0,0 0 5 16,12 55-5-16,0 5 5 0,-12-60 35 0,0 0-35 15,11 59 35-15,-6-5-35 0,-5-54 27 0,0 0-27 0,-3 57 27 16,-10 1-27-16,13-58 46 0,0 0-46 0,-26 69 47 15,-12 7-47-15,38-76 0 0,0 0 0 0,-46 60 0 16,-6-9 0-16,52-51 25 0,0 0-25 0,-42 28 26 16,2-23-26-16,40-5-137 0,0 0 137 0,-40-12-137 15,1-21 137-15,39 33-354 0,0 0 354 0,-31-36-353 16,6-12 353-16,-31-38-1845 0</inkml:trace>
  <inkml:trace contextRef="#ctx0" brushRef="#br0" timeOffset="-129546.37">20688 6589 2095 0,'0'0'0'0,"0"0"0"0,-5 1 0 16,5-1 334-16,0 0-334 0,0 0 334 0,0 0-334 0,0 0 191 15,0 0-191-15,0 14 192 0,3 10-192 0,-3-24 88 16,0 0-88-16,5 33 88 0,-1 13-88 0,-4-46-10 15,0 0 10-15,5 57-9 0,-5 10 9 0,0-67 48 16,0 0-48-16,4 72 49 0,-1 0-49 0,-3-72-53 16,0 0 53-16,5 61-53 0,4-4 53 0,-9-57 66 15,0 0-66-15,14 43 67 0,4-7-67 0,-18-36 8 0,0 0-8 16,22 24 9-16,6-8-9 0,-28-16-11 0,0 0 11 16,26 1-10-16,6-6 10 0,-4-3 5 0,-2-8-5 15,-5 1 6-15,-2-4-6 0,-1 5 42 0,-3-1-42 0,-2-4 42 16,-3-2-42-16,-1 4-1 0,-2 3 1 0,-5 2 0 15,-1 4 0-15,-1-1-156 0,0 0 156 0,0 9-155 16,0-6 155-16,0 6-403 0,0 0 403 0,0 0-402 16,0 0 402-16,0 0-1641 0</inkml:trace>
  <inkml:trace contextRef="#ctx0" brushRef="#br0" timeOffset="-129379.25">21053 6803 2028 0,'0'0'0'0,"-3"16"0"15,-1 11 0-15,2-13 293 0,2-4-293 0,-3-1 293 16,3-4-293-16,0-5 190 0,-2 10-190 0,2-5 191 0,0 2-191 16,0 5 117-16,-2-3-117 0,1 10 117 0,-3 1-117 15,2 1 45-15,1 3-45 0,1-11 45 0,0-4-45 16,1 0-307-16,5-3 307 0,-6-6-307 0,5 9 307 16,2 0-1892-16</inkml:trace>
  <inkml:trace contextRef="#ctx0" brushRef="#br0" timeOffset="-129244.28">20980 6590 1647 0,'0'0'0'0,"3"26"0"0,4 15 0 0,-9-22 179 15,-3-7-179-15,-5-17 180 0,-1-9-180 0,3 9 170 0,1 2-170 16,7 3 171-16,0 0-171 0,0 0-564 0,3 15 564 16,2-3-563-16,4 4 563 0,7 16-715 0</inkml:trace>
  <inkml:trace contextRef="#ctx0" brushRef="#br0" timeOffset="-128480.24">21133 6707 1905 0,'0'0'0'0,"-8"5"0"0,-8 2 0 0,16-7 341 0,0 12-341 0,0-12 341 16,12 9-341-16,-3-3 212 0,3 5-212 0,-5-4 212 16,-3-1-212-16,-1 3 125 0,1 3-125 0,1 4 125 15,-5 4-125-15,3-1 1 0,3 2-1 0,-6-6 2 16,1-6-2-16,3 3 3 0,1-7-3 0,2 2 3 15,5-1-3-15,-1-4 90 0,5 2-90 0,-4-4 90 16,2-4-90-16,-2-1-9 0,-2-7 9 0,-1 0-9 16,0-7 9-16,0 2 19 0,-2-2-19 0,0-1 20 0,-2 1-20 15,-2 0-22-15,-3 2 22 0,2-2-22 0,2 2 22 16,-4-4 1-16,1 6-1 0,1-1 1 0,-2 4-1 16,0 3-5-16,0 3 5 0,0 6-5 0,0 0 5 0,0 0-25 15,0 8 25-15,0 2-24 0,0-1 24 0,0 7 2 16,0-1-2-16,0-1 2 0,2-4-2 0,1 5 1 15,-1 3-1-15,2-6 2 0,-1 3-2 0,2 1-9 16,1-3 9-16,-1-1-8 0,2-1 8 0,2 1 56 16,-1-6-56-16,1 3 56 0,2-7-56 0,1-2-4 15,2-2 4-15,-4-5-4 0,6 2 4 0,-4-5-49 16,0-2 49-16,-1 0-49 0,-2-2 49 0,-2-2 12 16,0 1-12-16,0-4 13 0,-7-1-13 0,1-8-56 0,1-8 56 15,-2 0-56-15,0-7 56 0,-2 4 38 0,2-4-38 16,2 7 38-16,0 3-38 0,0 6-2 0,-2 3 2 15,1 6-1-15,-1 6 1 0,0 6 1 0,0-1-1 0,0 7 1 16,0 0-1-16,0 0-19 0,-1 7 19 0,1-7-18 16,0 0 18-16,0 6 49 0,-2 6-49 0,0 14 50 15,-1 9-50-15,3 4-11 0,-4 6 11 0,4-18-11 16,0-3 11-16,4 4 21 0,-1-1-21 0,1-3 21 16,-3-3-21-16,3-1 0 0,1 3 0 0,0-11 0 15,-1-4 0-15,1 1-3 0,4 1 3 0,-1-7-3 16,3-1 3-16,-1-2 37 0,1-3-37 0,-1-2 37 15,3-4-37-15,-5-3-8 0,-6-3 8 0,7-6-7 16,3-5 7-16,-1 2 43 0,-1-2-43 0,2 4 43 16,-3-5-43-16,-4 3-16 0,2 0 16 0,0 5-15 15,4 5 15-15,-8 2 12 0,2 0-12 0,1 5 12 0,-3 2-12 16,-3 5-38-16,9-7 38 0,-9 7-38 0,0 0 38 16,0 0-1-16,0 0 1 0,0 0 0 0,0 0 0 15,0 0 0-15,0 0 0 0,0 0 0 0,-12 16 0 0,-2-1-48 16,-5 6 48-16,5-9-48 0,3-6 48 0,-6 8 36 15,-4 2-36-15,5 3 37 0,2 6-37 0,0 1-19 16,2-2 19-16,8-3-18 0,4-2 18 0,4-4-3 16,1-1 3-16,7-2-2 0,6-2 2 0,1-1-18 15,2-3 18-15,3 3-18 0,-1-6 18 0,3 3-9 16,4-3 9-16,0-3-9 0,-1 2 9 0,1-2-74 16,-4 0 74-16,-3 0-73 0,-6 0 73 0,3 1-206 0,-1 1 206 15,-3 2-205-15,-4-4 205 0,16 0-2000 0</inkml:trace>
  <inkml:trace contextRef="#ctx0" brushRef="#br0" timeOffset="-110516.28">16483 9093 1367 0,'0'0'0'0,"-4"-9"0"16,-3-7 0-16,7 16 233 0,0 0-233 0,-3-8 234 16,3 1-234-16,0 7 246 0,0 0-246 0,0 0 247 15,10-10-247-15,-10 10 116 0,0 0-116 0,19-2 117 0,8-1-117 16,-27 3 82-16,0 0-82 0,34 0 83 0,5 0-83 16,-39 0 52-16,0 0-52 0,42 3 53 0,7-1-53 15,-49-2 54-15,0 0-54 0,56 1 55 0,3 1-55 16,-59-2 32-16,0 0-32 0,73 0 33 0,4 0-33 15,-77 0 1-15,0 0-1 0,96 0 1 0,16-2-1 16,-112 2 20-16,0 0-20 0,103 2 20 0,-7 2-20 0,-96-4 3 16,0 0-3-16,89 3 3 0,-8-1-3 0,-81-2 6 15,0 0-6-15,75 3 6 0,-7-1-6 0,-68-2 23 16,0 0-23-16,70 2 24 0,-2-2-24 0,-68 0 2 16,0 0-2-16,67-4 2 0,-1-1-2 0,-66 5 0 15,0 0 0-15,65-3 1 0,-8-4-1 0,-57 7-2 0,0 0 2 16,47-5-2-16,-8-1 2 0,-39 6 5 0,0 0-5 15,42-3 5-15,0-4-5 0,-42 7-10 0,0 0 10 0,43-5-9 16,3-4 9-16,-46 9 39 0,0 0-39 0,50-6 39 16,5-6-39-16,-55 12 0 0,0 0 0 0,52-12 1 15,4 0-1-15,-56 12 9 0,0 0-9 0,65-19 10 16,3-2-10-16,-68 21 1 0,0 0-1 0,52-22 2 16,-10-1-2-16,-42 23-1 0,0 0 1 0,42-25-1 15,-5-3 1-15,-37 28 8 0,0 0-8 0,40-29 8 16,2 2-8-16,-42 27-10 0,0 0 10 0,38-31-9 15,-1 2 9-15,-37 29 24 0,0 0-24 0,31-31 25 16,-4 0-25-16,-27 31 0 0,0 0 0 0,22-29 1 16,-1 1-1-16,-21 28 1 0,0 0-1 0,13-27 1 15,-3 6-1-15,-10 21 5 0,0 0-5 0,7-27 5 16,-4-4-5-16,-3 31-20 0,0 0 20 0,2-33-20 16,-4-3 20-16,2 36 14 0,0 0-14 0,-3-34 15 0,-6 1-15 15,9 33-35-15,0 0 35 0,-15-33-35 0,-3 6 35 16,18 27 13-16,0 0-13 0,-23-27 14 0,-10 3-14 15,33 24-2-15,0 0 2 0,-37-23-1 0,-4 6 1 0,41 17-1 16,0 0 1-16,-46-17 0 0,-3 3 0 0,-1 6-5 16,1-1 5-16,14 0-5 0,8 6 5 0,-6 0-39 15,-9-1 39-15,-1 2-38 0,-12 1 38 0,5-1 3 16,-1-1-3-16,4-1 3 0,-4 1-3 0,2 1-4 16,2-1 4-16,-3 3-4 0,-3-4 4 0,-3-1 9 15,0 2-9-15,0-1 9 0,0 1-9 0,-17 1-22 0,-7 2 22 16,1 0-22-16,-1 0 22 0,1 0 10 0,-3 0-10 15,2 5 10-15,1 2-10 0,-3-2-2 0,-4 0 2 16,8 2-1-16,1 0 1 0,3-2 13 0,-6 2-13 0,3 2 14 16,2-1-14-16,2 4-13 0,5 0 13 0,-1 2-13 15,8 0 13-15,-3-2 33 0,-1-4-33 0,11 3 33 16,10 1-33-16,0 0-23 0,1 3 23 0,-1 6-22 16,6-1 22-16,-4 4 0 0,-2 4 0 0,2-3 0 15,-2-1 0-15,6 0-2 0,3-3 2 0,2-4-2 16,5-1 2-16,3 6-43 0,3-1 43 0,4-4-42 15,6 0 42-15,0 5 13 0,3 4-13 0,4 12 13 16,1 8-13-16,8 0-7 0,1 8 7 0,-1-15-6 16,1-8 6-16,7 2-1 0,0-1 1 0,11 3-1 15,7 1 1-15,1 0-1 0,6-2 1 0,3-5 0 16,2-1 0-16,2-1 1 0,3 4-1 0,5-10 2 16,4-8-2-16,23-2-1 0,15-5 1 0,-5-4 0 0,2-5 0 15,0-2 18-15,1-7-18 0,-1 0 19 0,0-9-19 16,-5 4 1-16,-1 0-1 0,8 1 1 0,1-1-1 15,-5 2 4-15,-5-1-4 0,-3-1 5 0,-10 1-5 0,1 6 38 16,-4 5-38-16,-9-2 38 0,-11 2-38 0,-13 5-50 16,-11 0 50-16,-8 0-49 0,-9 0 49 0,2 0-310 15,-1 0 310-15,-8 0-310 0,9 9 310 0,0-1-1704 16</inkml:trace>
  <inkml:trace contextRef="#ctx0" brushRef="#br0" timeOffset="-107764.66">21092 10723 1793 0,'0'0'0'0,"-7"62"0"0,0 42 0 16,7-104 206-16,0 0-206 0,-6 151 206 0,1 45-206 16,3-24 82-16,4 1-82 0,3-15 83 0,2-9-83 15,2 14 88-15,3 5-88 0,1-5 89 0,6-3-89 16,-19-160 69-16,0 0-69 0,33 258 70 0,11 62-70 16,-44-320 105-16,0 0-105 0,50 368 106 0,-1 54-106 0,-49-422 42 15,0 0-42-15,42 441 43 0,-3 29-43 16,-18-111 30-16,-9-67-30 0,-4-31 30 0,-2-43-30 0,-5 10 45 15,1-7-45-15,-2-5 45 0,-3-3-45 0,3-213 54 16,0 0-54-16,-6 304 55 0,1 58-55 0,5-362 7 16,0 0-7-16,-5 354 7 0,2 15-7 0,1-112-73 15,-2-65 73-15,4-75-72 0,0-72 72 0,2 154 0 16,-2-199 0-16</inkml:trace>
  <inkml:trace contextRef="#ctx0" brushRef="#br0" timeOffset="-105216.84">1240 9822 1423 0,'0'0'0'0,"0"0"323"0,-7 0-323 15,7 0 324-15,0 0-324 0,0 0 235 0,0 0-235 0,0 0 235 16,0 0-235-16,0 0 140 0,0 0-140 16,0 0 140-16,-5 17-140 0,0-5 65 0,-2 4-65 0,2-1 65 15,1 6-65-15,-4 3 19 0,2-4-19 0,1 2 20 16,-2-1-20-16,4-4 6 0,1 2-6 0,-2 0 6 16,4-4-6-16,4-4 33 0,-2-6-33 0,-2-5 33 15,10 10-33-15,1-12 50 0,1-6-50 0,-3 1 50 16,-4-3-50-16,16-4 46 0,8-8-46 0,10-6 47 15,12-8-47-15,1 4 0 0,9-4 0 0,16-11 0 16,14-6 0-16,-2-2 6 0,2-5-6 0,-6 5 6 16,-3 7-6-16,4 5-1 0,-4 7 1 0,-29 12-1 15,-22 12 1-15,23-9 36 0,7 6-36 0,-13 0 37 16,-13-6-37-16,-1 6-21 0,-4-4 21 0,-5 1-21 0,-11 3 21 16,-2 5 3-16,-7 1-3 0,-1 1 3 15,-8-1-3-15,4 9-2 0,-9 0 2 0,4 3-1 0,-4 3 1 16,-3 2-2418-16</inkml:trace>
  <inkml:trace contextRef="#ctx0" brushRef="#br0" timeOffset="-94602.05">14501 10033 1222 0,'0'0'0'0,"0"0"0"0,0 0 0 0,0 0 307 16,-17-19-307-16,10 11 307 0,2 1-307 0,-8-2 267 16,-1 1-267-16,-1-3 267 0,-3 1-267 0,1 0 182 15,-6-4-182-15,4 7 183 0,0 4-183 0,-8-1 102 16,3 1-102-16,-6 3 102 0,1 3-102 0,-6 4 72 0,-4 0-72 16,-1 5 73-16,-5 2-73 0,-1 5 55 0,-1-1-55 15,1 12 56-15,-1 4-56 0,2 11 38 0,-2 3-38 16,5-9 39-16,0 1-39 0,-5 11 10 0,-6 4-10 15,13 2 10-15,2 1-10 0,11 11 65 0,8 6-65 0,9-11 66 16,3-6-66-16,5-10-7 0,6-9 7 0,4 6-7 16,6-5 7-16,7 4 3 0,2 2-3 0,7-6 4 15,3-4-4-15,3-5 55 0,6-7-55 0,0-2 55 16,7-5-55-16,16-3-5 0,14-4 5 0,-8-4-5 16,1-3 5-16,-6-6 17 0,-1-9-17 0,-13 1 17 15,-6-2-17-15,15-20 17 0,9-13-17 0,-7 4 17 16,-4 1-17-16,-5 0-1 0,-3-4 1 0,-16 11-1 15,-9 1 1-15,0-3 10 0,-1 0-10 0,-4-5 10 16,-9-7-10-16,2-3 0 0,-5-6 0 0,-6 6 0 16,-3-1 0-16,0-11 1 0,0-8-1 0,-9 18 1 0,-3 10-1 15,-5-2 3-15,-4 3-3 0,-4 2 4 0,-3 7-4 16,-10 6-6-16,-8 6 6 0,-3 6-5 0,-10 6 5 16,-18 6-40-16,-15 1 40 0,6 14-40 0,-3 7 40 15,-4 12 0-15,-3 10 0 0,9 6 0 0,5 1 0 16,5-2-10-16,3 2 10 0,13-3-9 0,7-1 9 0,14 6 1 15,10 1-1-15,16 4 1 0,7 7-1 0,14-7-39 16,11-3 39-16,8-16-39 0,9-12 39 0,7 1 36 16,7-2-36-16,19 1 37 0,9-2-37 0,8-5 7 15,10-5-7-15,-8-5 8 0,0-3-8 0,-3-4 19 16,-2-11-19-16,1 1 20 0,-8-2-20 0,0-7 10 16,-9-5-10-16,-6 0 10 0,-10 0-10 0,-13 5 0 0,-9 2 0 15,-14 7 0-15,-7 4 0 0,2-12 1 0,-1-6-1 16,-2-19 1-16,-3-11-1 0,-6 3 0 0,-4-1 0 15,-4 4 0-15,-10 6 0 0,-5-7-11 0,-7 0 11 16,-11-13-11-16,-8-8 11 0,-10 15 0 0,-6 7 0 16,0 17 0-16,-2 10 0 0,-7 14-35 0,-3 11 35 0,-2 9-35 15,-4 13 35-15,2 17-2 0,-5 14 2 0,11-4-1 16,-3 4 1-16,15-4-54 0,3 0 54 0,19-2-54 16,9 1 54-16,22 5-505 0,14-4 505 0,11 2-505 15,9 0 505-15,14 51-1585 0</inkml:trace>
  <inkml:trace contextRef="#ctx0" brushRef="#br0" timeOffset="-92046.5">10928 11696 628 0,'0'0'0'0,"46"0"0"15,31 0 0-15,5 0 92 0,16 0-92 0,-11-3 93 16,2 1-93-16,-3 0 69 0,-2 2-69 0,8 0 69 16,-1-2-69-16,3 2-61 0,-3 2 61 0,4-2-60 15,-3-2 60-15,6 1 126 0,0-1-126 0,-6 2 127 0,1 2-127 16,3-1 147-16,2 1-147 0,-12 2 148 0,-3 1-148 15,7 2 153-15,-1-4-153 0,-5 2 153 0,-4-1-153 16,-3 2 103-16,-4 5-103 0,2-4 103 0,2-4-103 16,-3 2 75-16,-3 0-75 0,-6 1 75 0,-8-1-75 15,5 2 5-15,1-1-5 0,-4 1 5 0,2-2-5 0,-14 1 36 16,-7-3-36-16,-1 0 37 0,-6-1-37 0,5 2 40 16,-1-1-40-16,-7-1 40 0,-4-1-40 0,6 5 48 15,2-1-48-15,-7-2 49 0,-8-3-49 0,5 2 13 16,1 0-13-16,-11 1 13 0,-11-3-13 0,6 0 8 15,-4 0-8-15,-5 0 9 0,0 0-9 0,0 0-375 0,0 0 375 16,0 0-374-16,-17 2 374 0,1 1-1042 0</inkml:trace>
  <inkml:trace contextRef="#ctx0" brushRef="#br0" timeOffset="-77368.34">3517 11300 1883 0,'0'0'0'0,"0"0"0"0,0 0 0 15,0 0 327-15,0 0-327 0,0 0 328 0,0 0-328 16,0 0 185-16,0 0-185 0,0 0 186 0,0 0-186 0,0 0 173 15,0 0-173-15,0 0 174 0,0 22-174 16,0-22 21-16,0 0-21 0,0 24 21 0,2 9-21 0,-2-33 46 16,0 0-46-16,3 36 46 0,2 0-46 0,-5-36 39 15,0 0-39-15,7 30 39 0,4-4-39 0,-11-26 54 16,0 0-54-16,10 19 55 0,-1-3-55 0,-9-16 7 16,0 0-7-16,26-4 8 0,9-11-8 0,-35 15 15 15,0 0-15-15,39-24 15 0,4-9-15 0,-43 33-1 0,0 0 1 16,48-39-1-16,2-6 1 0,-50 45 0 0,0 0 0 15,74-53 0-15,17-9 0 0,-91 62 2 0,0 0-2 16,76-55 3-16,3 0-3 0,-79 55 2 0,0 0-2 0,61-45 2 16,-14 6-2-16,-47 39-2 0,0 0 2 0,34-24-2 15,-17 9 2-15,-17 15-37 0,0 0 37 0,9-12-37 16,-9 8 37-16,0 4-216 0,0 0 216 0,-9 7-215 16,-8 7 215-16,-10 8-2227 0</inkml:trace>
  <inkml:trace contextRef="#ctx0" brushRef="#br0" timeOffset="-76953.33">3608 11497 2039 0,'0'0'0'0,"5"-7"0"0,-1-10 0 0,-4 17 322 16,0 0-322-16,3-7 322 0,2-3-322 0,-5 10 198 16,0 0-198-16,9 1 198 0,0 8-198 0,-9-9 87 15,0 0-87-15,12 12 88 0,-3 3-88 0,-9-15 45 16,0 0-45-16,12 19 45 0,-3 5-45 0,-9-24 48 16,0 0-48-16,10 21 48 0,-1-6-48 0,-9-15 1 0,0 0-1 15,12 12 2-15,-3-3-2 0,-9-9 46 0,0 0-46 16,9 5 46-16,3-5-46 0,-12 0-2 0,0 0 2 15,30-17-1-15,8-16 1 0,-38 33 16 0,0 0-16 0,44-37 17 16,8-11-17-16,-52 48 5 0,0 0-5 16,60-48 5-16,1-4-5 0,-61 52 8 0,0 0-8 0,73-57 8 15,7-1-8-15,-80 58 33 0,0 0-33 0,58-43 34 16,-13 14-34-16,-45 29 8 0,0 0-8 0,28-21 9 16,-15 15-9-16,-13 6 0 0,0 0 0 0,12-7 0 15,-3 5 0-15,-9 2 0 0,0 0 0 0,0 0 0 16,-4 9 0-16,4-9-149 0,0 0 149 0,-5 12-149 15,0 0 149-15,-8 12-2436 0</inkml:trace>
  <inkml:trace contextRef="#ctx0" brushRef="#br0" timeOffset="-74581.39">8386 10883 1020 0,'0'0'0'0,"-8"-4"0"16,-1 1 0-16,-3-1 369 0,-2-1-369 0,1 5 370 16,-1-3-370-16,-3 1 304 0,-4 2-304 0,0 0 304 15,-5 2-304-15,0 1 250 0,-1-3-250 0,-2 4 251 16,2-4-251-16,-2 0 131 0,3-4-131 0,-1 4 131 15,6 0-131-15,0 0 106 0,0 0-106 0,4 0 107 16,3 4-107-16,-3-4 12 0,4 0-12 0,-2 1 13 16,4 1-13-16,-1 3 73 0,0 0-73 0,3 6 74 15,-3-3-74-15,1 8-2 0,2-1 2 0,1 0-1 16,1 6 1-16,1 3 5 0,-2 0-5 0,-1 0 6 16,0 0-6-16,2 0-15 0,-1-2 15 0,2 3-14 15,-2-7 14-15,4 3 21 0,1-2-21 0,1 1 21 0,-2 4-21 16,-1 1-11-16,5-1 11 0,-3 0-10 0,3 3 10 15,-4 4 9-15,2 7-9 0,2-2 10 0,0 0-10 0,2-2 35 16,2-1-35-16,1-4 35 0,2-5-35 0,2 2 0 16,3-2 0-16,-3-2 0 0,5 2 0 0,-2-3 23 15,2 3-23-15,1-4 24 0,-1 3-24 0,4 1 32 16,3 0-32-16,0 3 32 0,2 2-32 0,1-1 18 16,2-1-18-16,-12-8 19 0,-2-7-19 0,6 0 12 15,-1 0-12-15,13-2 13 0,5 4-13 0,-2-4 10 16,2 1-10-16,-9-4 11 0,-3-2-11 0,5 2 8 15,0-4-8-15,5-1 9 0,-3 1-9 0,8 1 15 16,1-1-15-16,-13 0 15 0,-9-1-15 0,10 0 1 0,2 0-1 16,3 1 1-16,4-1-1 0,-1 1 3 0,-7-1-3 15,-7 0 4-15,-5 1-4 0,3-3 0 0,1 0 0 0,-1 0 0 16,2 0 0-16,3 0 5 0,4-3-5 0,-9 3 5 16,-5-2-5-16,9 2 22 0,5-2-22 0,10-1 22 15,15-2-22-15,-9 1-2 0,-1-1 2 0,-13 5-1 16,-9-3 1-16,5 1 0 0,-5 2 0 0,5-2 0 15,4 0 0-15,0 1 1 0,1-1-1 0,-13-1 1 16,-11 3-1-16,7-4 0 0,-6 4 0 0,22-2 0 16,14-1 0-16,-2 0 0 0,-2-3 0 0,-16 3 0 15,-12 1 0-15,2 1 0 0,-5 1 0 0,21-7 1 16,14-4-1-16,-6 5 3 0,0-7-3 0,-11 7 3 16,-10 2-3-16,4 1 0 0,-7 1 0 0,10-1 1 15,3-3-1-15,2 3 6 0,1-2-6 0,-16 3 7 0,-10 2-7 16,-4 0 0-16,8-2 0 0,15-8 1 0,15-7-1 15,-3-4 0-15,2 3 0 0,-11 6 1 0,-12 3-1 16,4 2-2-16,-3 0 2 0,13-7-2 0,9-6 2 0,-5 3 0 16,1 1 0-16,-11 6 0 0,-6 3 0 0,7 2 0 15,-6 2 0-15,4-3 0 0,-3 3 0 0,3 0 2 16,1 3-2-16,-9-4 2 0,-5 2-2 0,1 1 2 16,3-3-2-16,6-1 2 0,3-2-2 0,2 2 2 15,-1-5-2-15,-9 8 2 0,-10 2-2 0,-3 0 0 16,0 0 0-16,21-10 0 0,9-4 0 0,-4 4 3 15,4-2-3-15,-13 7 4 0,-6-2-4 0,-1 3 2 16,-1 3-2-16,5-6 3 0,3-2-3 0,1 2 2 0,6-1-2 16,-15 2 2-16,-9 6-2 0,0 0-3 15,0 0 3-15,17-10-3 0,10-4 3 0,-6 2 1 0,1-1-1 16,-6 4 1-16,-6 4-1 0,3-2-1 0,-8 2 1 16,2-2-1-16,-5-1 1 0,5-4 0 0,-2-4 0 0,0 4 0 15,-1 0 0-15,3 0 1 0,-6 2-1 0,3-4 2 16,-1-1-2-16,3-3 0 0,-3 1 0 0,-3 5 0 15,2 5 0-15,1 0 0 0,1-3 0 0,-2 0 0 16,1 0 0-16,4-2 0 0,0 0 0 0,0 0 0 16,-5 3 0-16,5-1 1 0,-4-2-1 0,-1 3 1 15,1 1-1-15,1-3 4 0,-2 3-4 0,1-1 4 16,-3 2-4-16,0-3 0 0,0 0 0 0,0-2 0 16,0-4 0-16,-5 1 0 0,1-2 0 0,1 5 0 15,1 1 0-15,-1 1 5 0,-2-2-5 0,-2-4 5 0,-2-2-5 16,-2-3-1-16,-1 0 1 0,3 4-1 0,-3 3 1 15,-2-8 0-15,2-4 0 0,0 11 0 0,-1 6 0 16,-1-1-2-16,-7 2 2 0,-1-3-1 0,1 3 1 16,-5-1-5-16,-1-3 5 0,3 0-4 0,-2 0 4 0,-4 2 0 15,0 1 0-15,2 4 0 0,0-4 0 0,-1 3-2 16,1 0 2-16,-5 1-2 0,-2-2 2 0,-4 2-2 16,-1 0 2-16,2 0-1 0,-1 2 1 0,-3-3-5 15,0 0 5-15,2 2-4 0,-2 1 4 0,4-3 0 16,1-2 0-16,-5 4 0 0,2 1 0 0,1 0 0 15,-2-3 0-15,0 0 0 0,-1-1 0 0,0 2-2 16,2 1 2-16,-3-1-2 0,1-2 2 0,-2 2 0 16,-1-2 0-16,-1 4 0 0,1-1 0 0,1 4-5 0,-3 2 5 15,0 0-5-15,-2 1 5 0,3 1-3 0,3 2 3 16,-1 3-3-16,0-4 3 0,-3 2-11 0,2 0 11 0,5 0-11 16,5-2 11-16,-2 0-1 0,2-3 1 0,4 3-1 15,-3 0 1-15,5 2-4 0,1 2 4 0,0 3-3 16,0-4 3-16,-5 8-6 0,1-4 6 0,2 3-6 15,1 2 6-15,-6 2-14 0,-4-2 14 0,6 6-13 16,2-3 13-16,1 4-1 0,0 4 1 0,4-1-1 16,0 1 1-16,5-1-1 0,-2-1 1 0,4-4-1 15,5-3 1-15,-3 2-3 0,-4-6 3 0,8-1-3 16,5-2 3-16,-3 0-36 0,-1 0 36 16,3-2-35-16,0 2 35 0,2-3-74 0,6 1 74 0,2-2-74 15,6 1 74-15,-7-9-198 0,0 0 198 0,9 10-198 16,9 8 198-16,-18-18-851 0,0 0 851 0,26 6-851 15,9 0 851-15,28 9-871 0</inkml:trace>
  <inkml:trace contextRef="#ctx0" brushRef="#br0" timeOffset="-65522.32">3299 12185 1815 0,'0'0'0'0,"0"0"0"0,3 19 0 16,-3-19 320-16,0 0-320 0,5 15 321 0,4 8-321 15,-9-23 186-15,0 0-186 0,9 31 187 0,3 6-187 0,-12-37 127 16,0 0-127-16,12 38 128 0,2 0-128 0,-14-38 56 15,0 0-56-15,18 33 57 0,-3-6-57 0,-15-27 49 16,0 0-49-16,14 21 49 0,0-6-49 0,-14-15 42 16,0 0-42-16,30 2 43 0,12-13-43 0,-42 11-13 15,0 0 13-15,40-22-13 0,7-10 13 0,-47 32 37 16,0 0-37-16,48-43 37 0,-1-9-37 0,-47 52-23 16,0 0 23-16,68-62-22 0,14-11 22 0,-82 73 13 0,0 0-13 15,82-64 13-15,4 1-13 0,-86 63-24 0,0 0 24 16,73-59-23-16,-12 8 23 0,-61 51 45 0,0 0-45 15,46-36 45-15,-20 12-45 0,-26 24 0 0,0 0 0 16,21-16 1-16,-16 11-1 0,-5 5-8 0,0 0 8 16,0 0-8-16,-9 21 8 0,9-21-223 0,0 0 223 0,-12 19-222 15,-11 5 222-15,-10 15-2129 0</inkml:trace>
  <inkml:trace contextRef="#ctx0" brushRef="#br0" timeOffset="-65170.12">3449 12599 1827 0,'0'0'0'0,"0"0"0"0,-4 13 0 15,4-13 260-15,0 0-260 0,0 11 260 0,4 2-260 0,1-4 174 16,2 0-174-16,2 4 174 0,0 5-174 15,5-8 130-15,1 2-130 0,-1-4 130 0,-2-2-130 0,6-3 54 16,-1-6-54-16,-8 3 55 0,-5 0-55 0,4-2 56 16,1 0-56-16,21-15 56 0,10-10-56 0,4-8 4 15,3-4-4-15,-17 18 4 0,-9 9-4 0,-1 4 30 16,3-3-30-16,24-30 30 0,15-22-30 0,-62 63 40 16,0 0-40-16,83-76 40 0,13-18-40 0,-13 22 13 15,-3 8-13-15,-45 31 13 0,-26 23-13 0,-1 2 8 0,-8 11-8 16,30-20 8-16,22-5-8 0,-13 3 40 0,3 3-40 15,-14 2 40-15,-4 4-40 0,-6 2-212 0,-6 1 212 16,-2 8-211-16,-3 8 211 0,7-2-2155 0</inkml:trace>
  <inkml:trace contextRef="#ctx0" brushRef="#br0" timeOffset="-58938.64">1431 12570 1278 0,'0'0'0'0,"0"0"386"0,0 0-386 0,-18-6 386 0,-11 0-386 16,29 6 247-16,0 0-247 0,-26-4 247 0,-6 8-247 15,32-4 237-15,0 0-237 0,-33 8 237 0,-7 8-237 16,40-16 107-16,0 0-107 0,-42 27 107 0,-2 7-107 16,44-34 98-16,0 0-98 0,-47 50 98 0,3 14-98 0,44-64 35 15,0 0-35-15,-56 85 35 0,-7 22-35 0,63-107 5 16,0 0-5-16,-43 111 5 0,8 11-5 0,35-122 58 16,0 0-58-16,-16 110 58 0,23-7-58 0,-7-103-5 15,0 0 5-15,18 103-5 0,13-5 5 0,-31-98 3 16,0 0-3-16,38 84 4 0,6-12-4 0,-44-72 3 0,0 0-3 15,51 64 4-15,8-13-4 0,-59-51 30 0,0 0-30 16,65 43 30-16,13-10-30 0,-78-33 10 0,0 0-10 16,77 22 10-16,5-10-10 0,-82-12 47 0,0 0-47 0,86-4 48 15,1-13-48-15,-87 17 32 0,0 0-32 0,93-34 33 16,7-16-33-16,-100 50 1 0,0 0-1 0,85-72 1 16,-3-19-1-16,-82 91 12 0,0 0-12 0,74-93 12 15,-6-6-12-15,-68 99 1 0,0 0-1 0,56-106 1 16,-9-9-1-16,-47 115 0 0,0 0 0 0,31-107 1 15,-17 8-1-15,-14 99 3 0,0 0-3 0,-1-103 3 16,-20 0-3-16,21 103 1 0,0 0-1 0,-30-95 2 16,-10 8-2-16,40 87 4 0,0 0-4 0,-47-72 5 15,-4 10-5-15,7 17-2 0,2 16 2 0,7 5-1 16,0 9 1-16,-7-1-7 0,-6 2 7 0,9 4-6 16,6 3 6-16,-2 2-9 0,-3 0 9 0,-1 8-9 15,4 6 9-15,-3 3-4 0,-2 5 4 0,-2 2-3 0,-9 5 3 16,2 3-30-16,-3 3 30 0,-8 13-30 0,-4 8 30 15,11 9 0-15,2 10 0 0,8-11 0 0,6-4 0 16,2 1 0-16,0 1 0 0,4 0 1 0,1 1-1 16,6 9-1-16,1 5 1 0,5-7 0 0,6-1 0 0,7 1 0 15,1 0 0-15,10 6 1 0,6 2-1 0,11-14 0 16,10-10 0-16,-7-9 0 0,0-11 0 0,4 2 0 16,3-7 0-16,6 3 0 0,1 1 0 0,24-7 0 15,22-6 0-15,-27-3 1 0,-15-3-1 0,26-11 0 16,10-8 0-16,-31 1 1 0,-19 0-1 0,8-6 6 15,1-4-6-15,29-15 7 0,25-13-7 0,-17-1 3 0,1-3-3 16,-21 1 4-16,-12-1-4 0,-6-1 6 0,-11 1-6 16,-6 15 6-16,-13 10-6 0,1-7 3 0,-5-1-3 15,1-7 3-15,-5-4-3 0,-2-5 5 0,-5-5-5 0,-7 4 6 16,-3-2-6-16,-4 3 7 0,-6 0-7 0,-2-12 7 16,-6-10-7-16,-2 4 0 0,0-1 0 0,-10 14 0 15,0 11 0-15,5 13-6 0,2 13 6 0,-2 5-5 16,4 8 5-16,-3 5-26 0,-4 6 26 0,1 8-25 15,-3 8 25-15,-18 15-149 0,-13 7 149 0,10 11-149 16,3 9 149-16,-68 54-2543 0</inkml:trace>
  <inkml:trace contextRef="#ctx0" brushRef="#br0" timeOffset="-46109.06">13025 14186 1401 0,'0'0'0'0,"0"0"0"15,0 0 0-15,0 0 309 0,0 0-309 0,0 0 310 16,0 0-310-16,0 0 237 0,0 17-237 0,-2-5 237 16,0 2-237-16,-1 0 178 0,-1 0-178 0,3 3 178 15,-6 2-178-15,5 3 78 0,-3 2-78 0,1 5 79 16,-1 2-79-16,2 9 55 0,-6 4-55 0,2 1 55 0,-2-1-55 15,4 1 73-15,-2-6-73 0,0-2 73 0,-2-7-73 16,2 5-8-16,2-1 8 0,-2 0-7 16,2 1 7-16,-4 2 51 0,2 1-51 0,2-2 51 0,1-3-51 15,2-4 8-15,2-5-8 0,-3-3 9 0,1-6-9 0,0-1-64 16,2-6 64-16,0 1-63 0,-1-7 63 0,1-2-398 16,0 0 398-16,0 0-398 0,-4-7 398 0,1 0-1674 15</inkml:trace>
  <inkml:trace contextRef="#ctx0" brushRef="#br0" timeOffset="-45590.27">12646 14066 1524 0,'0'0'0'16,"10"19"0"-16,6 10 0 0,-2-22 205 0,2-16-205 0,6-4 206 15,5-6-206-15,6 2 181 0,5 0-181 0,6 4 181 16,0 1-181-16,6 6 123 0,8 0-123 0,1 3 124 16,3 0-124-16,-1 3 91 0,2 0-91 0,10 0 92 15,9 0-92-15,-9 3-5 0,-1-3 5 0,-19 2-5 16,-13-2 5-16,-2 1 41 0,-5 1-41 0,-8 0 42 16,-8-2-42-16,2 2-6 0,-1-1 6 0,-6 1-5 15,-5 0 5-15,0 1 5 0,0 1-5 0,-7-4 6 16,5 10-6-16,-6 0 74 0,-3 2-74 0,-3 2 74 0,0 1-74 15,0 6 3-15,-2 0-3 0,4 1 3 16,-4 2-3-16,1 0 38 0,-1 0-38 0,5-3 38 0,-2 1-38 16,4 0 6-16,-3 2-6 0,1 2 6 0,4 1-6 15,0 6 51-15,0 7-51 0,5-1 51 16,2 0-51-16,4 1 23 0,1-1-23 0,2-4 24 0,3-3-24 0,3-1 6 16,-1-2-6-16,2-1 6 0,3-2-6 0,-1-1 46 15,-2 1-46-15,2 5 47 0,1-4-47 0,-6 6 6 16,-4 0-6-16,1-4 6 0,-6-2-6 0,-5-3 12 15,-6-1-12-15,0-4 12 0,-7-6-12 0,-6-1-1 16,-6-3 1-16,-2-2 0 0,-3-4 0 0,-8 1 38 16,-4-4-38-16,-6 0 39 0,-3 0-39 0,-10-2-7 0,-8-3 7 15,-3 3-7-15,-4-5 7 0,-19-1 7 0,-14-4-7 16,8 1 7-16,1 3-7 0,13-1-49 0,8 2 49 16,11-3-49-16,6 0 49 0,13-1-118 0,13 1 118 0,1 0-118 15,10 1 118-15,1 4-596 0,6-4 596 0,18 1-595 16,6-2 595-16,6-9-1204 0</inkml:trace>
  <inkml:trace contextRef="#ctx0" brushRef="#br0" timeOffset="-45124.4">15143 14109 1703 0,'0'0'0'16,"0"14"0"-16,1 11 0 0,-1-25 292 0,0 0-292 15,4 31 292-15,-4 5-292 0,0-36 214 0,0 0-214 16,1 45 214-16,1 8-214 0,-2-53 146 0,0 0-146 0,2 65 146 15,1 13-146-15,-3-78 53 0,0 0-53 0,4 89 54 16,1 12-54-16,-5-101 51 0,0 0-51 0,4 89 52 16,-4-1-52-16,0-88 20 0,0 0-20 0,0 75 20 15,-4-8-20-15,4-67-42 0,0 0 42 0,-5 47-41 16,1-20 41-16,4-27-512 0,0 0 512 0,-7 23-512 16,2-13 512-16,-3 22-1425 0</inkml:trace>
  <inkml:trace contextRef="#ctx0" brushRef="#br0" timeOffset="-44650.65">15018 13965 1625 0,'0'0'0'0,"6"17"0"0,2 7 0 0,-8-24 149 15,0 0-149-15,13 0 149 0,2-15-149 0,-15 15 185 16,0 0-185-16,34-9 185 0,11-1-185 0,-45 10 125 15,0 0-125-15,58-5 126 0,17 3-126 0,-75 2 3 16,0 0-3-16,96 5 4 0,21 2-4 0,-117-7 41 16,0 0-41-16,110 10 41 0,2 4-41 0,-112-14 27 0,0 0-27 15,91 17 27-15,-11 4-27 0,-80-21 3 0,0 0-3 16,61 22 3-16,-17 4-3 0,-20-7 62 0,-13-4-62 16,-4 2 62-16,-7 2-62 0,0-19 46 0,0 0-46 15,-7 22 46-15,-7 4-46 0,2-2 20 16,-6-2-20-16,2-3 20 0,-1-2-20 0,17-17 50 0,0 0-50 0,-19 26 50 15,-2 3-50-15,3 1 9 0,1-1-9 0,8 9 9 16,6 1-9-16,3 0 0 0,1 6 0 0,6-9 1 16,2-3-1-16,3-2 32 0,1-4-32 0,1-1 32 15,-4-4-32-15,0 0 38 0,1-1-38 0,-4-2 38 16,-2-2-38-16,-1-1-2 0,-8-1 2 0,-1 0-1 16,-2-1 1-16,-7 0 43 0,-3-2-43 0,-6-2 43 15,-7 0-43-15,-3-1-5 0,-7 0 5 0,1-1-5 16,-3-1 5-16,-1-2-5 0,-8-3 5 0,4 0-5 15,0-4 5-15,-2 4 52 0,-2 1-52 0,4-5 53 16,3-1-53-16,4-2-107 0,3 0 107 0,4 0-106 16,5-1 106-16,7 1-348 0,4 0 348 0,8 2-347 15,4 1 347-15,-7-5-1705 0</inkml:trace>
  <inkml:trace contextRef="#ctx0" brushRef="#br0" timeOffset="-44324.18">17239 14054 1950 0,'0'0'0'16,"0"0"0"-16,-3 14 0 0,1-4 194 0,0 2-194 0,0 4 195 15,2 6-195-15,0 4 177 0,4 5-177 0,1-6 178 16,-3 3-178-16,1 3 137 0,1 0-137 0,-1 1 137 16,3 2-137-16,-6 9 58 0,1 7-58 0,-1 0 59 15,2 0-59-15,-4-4 59 0,1-1-59 0,1-6 60 16,-4-5-60-16,2 1 10 0,-1-3-10 0,-1-2 11 16,1-8-11-16,1 2 8 0,-5 0-8 0,2-4 9 15,0-2-9-15,3-3-146 0,0-1 146 0,-1-7-146 16,-3-6 146-16,6-1-426 0,-7-8 426 0,2-1-425 15,0-1 425-15,-4-6-1408 0</inkml:trace>
  <inkml:trace contextRef="#ctx0" brushRef="#br0" timeOffset="-43839.4">17209 13934 1446 0,'0'0'0'0,"-5"10"0"0,2 9 0 0,3-19 264 16,-9-10-264-16,9 3 264 0,0-2-264 0,9 3 251 16,1-5-251-16,9 3 252 0,8-3-252 0,-1 4 127 15,5 1-127-15,2 0 127 0,1 3-127 0,1-2 24 16,-1 3-24-16,5 0 25 0,3 1-25 0,0-1 23 16,3 2-23-16,-6 0 24 0,-1 0-24 0,-1 0 2 0,-1 0-2 15,-6 0 2-15,-4 0-2 0,1 0 28 0,-5 0-28 16,-4 0 28-16,-6 0-28 0,0 0 41 0,0 0-41 0,-5 0 41 15,-1 0-41-15,-6 0 3 0,10 3-3 16,-10-3 4-16,0 0-4 0,0 0 41 0,4 9-41 16,-4-4 42-16,-4 2-42 0,2 5-2 0,-1 4 2 0,3-3-2 15,-4 3 2-15,8 6 38 0,-4 2-38 0,2 3 39 16,-1 10-39-16,5-5 31 0,-1 4-31 0,2-2 31 16,2-1-31-16,1-2-1 0,6 0 1 0,-6-2-1 15,6 0 1-15,-2 4 0 0,3-1 0 0,-1 4 1 16,-4 1-1-16,2 4 0 0,-5 3 0 0,3-2 0 15,-3-3 0-15,0-6 27 0,-4-2-27 0,2-7 27 16,0-2-27-16,0 0 13 0,-2 2-13 0,-1-5 13 16,-4-2-13-16,-4-1 20 0,-1-1-20 0,-4-3 20 15,-8-2-20-15,-6-1-4 0,-5-6 4 0,-5-1-3 0,-4-4 3 16,-10 1 11-16,-7-4-11 0,-7-1 11 0,-7 0-11 16,-25-1 78-16,-20-2-78 0,4 2 79 0,-3 2-79 15,2 2-185-15,0 1 185 0,7 5-185 0,2 4 185 0,-100 5-2230 16</inkml:trace>
  <inkml:trace contextRef="#ctx0" brushRef="#br0" timeOffset="-30428.25">13310 14681 1345 0,'0'0'0'0,"0"0"0"15,0 0 0-15,0 0 147 0,0 0-147 0,0 0 147 16,0 0-147-16,0 0 115 0,0 0-115 0,0 0 115 0,0 0-115 15,0 0 40-15,0 0-40 0,0 0 41 0,0 0-41 16,0 0-66-16,0 0 66 0,0 0-65 0,0 0 65 16,0 0-1288-16</inkml:trace>
  <inkml:trace contextRef="#ctx0" brushRef="#br0" timeOffset="-29826.46">12758 14145 191 0,'0'0'0'0,"0"0"0"0,0 15 0 0,0-15 370 16,0 0-370-16,1 14 371 0,3 5-371 0,-4-19 219 15,0 0-219-15,3 24 220 0,3 4-220 0,-6-28 179 16,0 0-179-16,8 39 179 0,5 9-179 0,-13-48 132 15,0 0-132-15,8 62 133 0,1 10-133 0,-9-72 88 16,0 0-88-16,9 91 88 0,0 14-88 0,-9-105 55 0,0 0-55 16,8 103 55-16,-2 3-55 0,-6-106 63 0,0 0-63 15,7 84 63-15,-2-8-63 0,-5-76 62 0,0 0-62 16,3 58 62-16,2-17-62 0,-5-41 10 0,0 0-10 0,4 28 10 16,-1-18-10-16,-3-10 62 0,0 0-62 0,2 8 63 15,2-8-63-15,-4 0 57 0,0 0-57 0,0 0 58 16,0 0-58-16,0 0-449 0,0 0 449 0,0 0-449 15,1-8 449-15,3-1-1247 0</inkml:trace>
  <inkml:trace contextRef="#ctx0" brushRef="#br0" timeOffset="-29221.54">12595 14046 886 0,'0'0'0'0,"0"0"0"0,0 0 0 0,0 0 114 15,0 0-114-15,-5-7 115 0,-2-5-115 0,7 12 220 16,0 0-220-16,-5-11 220 0,1 1-220 0,4 10 156 16,0 0-156-16,14-12 156 0,11 3-156 0,-25 9 77 15,0 0-77-15,42-6 78 0,13 0-78 0,-55 6 12 16,0 0-12-16,70-3 13 0,12-2-13 0,-82 5 15 15,0 0-15-15,109-5 15 0,24 0-15 0,-133 5 2 16,0 0-2-16,127-6 3 0,8 3-3 0,-135 3 16 16,0 0-16-16,115-2 17 0,-7 1-17 0,-108 1 55 0,0 0-55 15,84 3 56-15,-16 2-56 0,-68-5 45 0,0 0-45 0,51 5 46 16,-25 0-46-16,-26-5 99 16,0 0-99-16,18 9 99 0,-15-4-99 0,-3-5 93 0,0 0-93 0,0 10 93 15,-9 2-93-15,9-12 16 0,0 0-16 0,-8 14 17 16,-5 3-17-16,13-17 38 0,0 0-38 0,-8 26 38 15,2 5-38-15,6-31 35 0,0 0-35 0,-7 33 36 16,4 3-36-16,3-36-13 0,0 0 13 0,-2 36-12 16,2 0 12-16,0-36 0 0,0 0 0 0,2 39 1 15,1 4-1-15,-3-43 30 0,0 0-30 0,7 55 30 16,2 10-30-16,-9-65 9 0,0 0-9 0,11 79 10 16,4 10-10-16,-15-89 13 0,0 0-13 0,14 78 14 15,2-6-14-15,-16-72 10 0,0 0-10 0,9 55 10 16,0-16-10-16,-9-39 23 0,0 0-23 0,0 43 24 15,-6-4-24-15,6-39 12 0,0 0-12 0,-12 33 13 0,-5-5-13 16,17-28 1-16,0 0-1 0,-34 20 2 0,-9-6-2 16,43-14 46-16,0 0-46 0,-74 15 47 0,-29 2-47 0,18-8 6 15,-6-4-6-15,14 2 6 0,4-2-6 0,73-5 0 16,0 0 0-16,-91 7 0 0,-18-2 0 0,26 2 2 16,9 2-2-16,17-4 2 0,9-3-2 0,15 1-329 15,16 0 329-15,-1 3-329 0,2 0 329 0,-15 6-1740 16</inkml:trace>
  <inkml:trace contextRef="#ctx0" brushRef="#br0" timeOffset="-26443.97">9328 14529 572 0,'0'0'0'0,"47"-1"0"15,28-1 0-15,2 4 58 0,12-1-58 0,-14-2 59 16,-1-4-59-16,1 1 98 0,-5-1-98 0,-2 5 98 16,0 2-98-16,-2-4 48 0,3 0-48 0,-5-1 49 15,1-4-49-15,3 2-3 0,-2 1 3 0,-11 4-3 16,-12 2 3-16,4 0-55 0,-3 3 55 0,3-5-55 15,0 2 55-15,1 8-27 0,1 5 27 0,-8-15-27 16,-6-6 27-16,4 2 52 0,-1-1-52 0,-11 0 52 16,-12-2-52-16,8 4 92 0,-6 1-92 0,-4 0 93 15,-5 2-93-15,1 2 54 0,3 0-54 0,-3-2 55 0,-7 0-55 16,-2 0 73-16,0 0-73 0,0 0 73 0,0 0-73 0,0 0 65 16,-11 5-65-16,-1-2 66 0,-2-1-66 15,-2 3 47-15,-1 4-47 0,-1-6 47 0,1-1-47 0,0 1-10 16,-8-1 10-16,2 0-9 0,-3-2 9 0,-4 1-2 15,-4-1 2-15,4 2-2 0,-5-2 2 0,2 3 0 16,-2-6 0-16,0 1 0 0,-2 1 0 0,-3-1 5 16,-4 0-5-16,1 0 6 0,-5 2-6 0,-2 4 4 15,-3 1-4-15,-3-2 5 0,0 1-5 0,-3-4-10 16,-2-4 10-16,-16 8-10 0,-9 1 10 0,4 2-47 0,0 2 47 16,5-9-47-16,-1 0 47 0,-4 0-1 0,-2-7 1 15,5 10-1-15,-1 4 1 0,-4-2 0 0,-2-1 0 16,1-3 0-16,-3-2 0 0,11 1 1 0,4 0-1 15,5 6 2-15,3 5-2 0,-8-6 59 0,0 0-59 16,1-5 60-16,5-7-60 0,13 5-3 0,14 2 3 0,-5 2-3 16,1-2 3-16,0 0-3 0,1 0 3 15,1-5-3-15,2-2 3 0,40 7 21 0,0 0-21 0,-42-5 21 16,-2 0-21-16,44 5 3 0,0 0-3 0,-35-7 3 16,2 0-3-16,33 7 78 0,0 0-78 0,-23-7 79 15,11 2-79-15,12 5-16 0,0 0 16 0,-9-5-15 16,9 1 15-16,0 4-90 0,0 0 90 0,21-6-89 15,18 0 89-15,-39 6 31 0,0 0-31 0,54-5 31 16,17 2-31-16,-71 3-37 0,0 0 37 0,100-2-37 16,29 2 37-16,-129 0 0 0,0 0 0 0,142 2 0 15,10 1 0-15,-152-3 1 0,0 0-1 0,162 11 1 0,15 2-1 16,-177-13 0-16,0 0 0 0,173 18 1 16,7-5-1-16,-180-13-10 0,0 0 10 0,180 14-10 0,5-2 10 15,-185-12 7-15,0 0-7 0,173 14 8 0,-6 1-8 16,-167-15-1-16,0 0 1 0,151 9-1 0,-17-8 1 15,-134-1 0-15,0 0 0 0,121 6 0 0,-18 0 0 16,-103-6 4-16,0 0-4 0,91 6 4 0,-16 0-4 0,-75-6 0 16,0 0 0-16,56 2 1 0,-20 3-1 0,-36-5-41 15,0 0 41-15,20 2-40 0,-20 2 40 0,0-4 57 16,0 0-57-16,-21 0 58 0,-26-4-58 0,47 4-1 16,0 0 1-16,-69 0 0 0,-20 0 0 0,89 0-72 15,0 0 72-15,-105 4-72 0,-20-3 72 0,125-1 0 0,0 0 0 16,-138 5 1-16,-13 2-1 0,151-7 18 0,0 0-18 15,-159 4 19-15,-8-1-19 0,-164 4-1060 0</inkml:trace>
  <inkml:trace contextRef="#ctx0" brushRef="#br0" timeOffset="-22125.5">12695 13985 1244 0,'0'0'0'0,"0"0"0"15,0 0 0-15,0 0 130 0,0 0-130 0,0 0 131 16,0 0-131-16,0 0 219 0,0 0-219 0,0 0 219 16,0 0-219-16,0 0 188 0,0 0-188 0,0 0 189 15,-18-8-189-15,18 8 140 0,0 0-140 0,-14-2 140 16,2 2-140-16,12 0 75 0,0 0-75 0,-9 9 75 16,-3 4-75-16,7 11 72 0,5 9-72 0,-4-2 73 15,4 2-73-15,-3 1 60 0,1 2-60 0,2 0 60 16,0-3-60-16,5 3 39 0,-1 0-39 0,1 1 39 15,0 1-39-15,2 7 53 0,2 3-53 0,0-4 53 16,0 1-53-16,-1-5-20 0,1-6 20 0,-2 0-19 0,0-3 19 16,0 5 49-16,2 0-49 0,-6-5 50 0,2 0-50 15,-1 3 2-15,1 4-2 0,-1-4 3 0,-4-1-3 16,5-7 0-16,-5-1 0 0,3 0 0 0,-1-5 0 0,2-1 18 16,-4-7-18-16,0 2 19 0,0-2-19 0,0-2-28 15,0-3 28-15,0 1-28 0,0-4 28 0,0-4 31 16,0 9-31-16,0-9 31 0,0 0-31 0,0 0 14 15,0 0-14-15,0 0 15 0,0 0-15 0,0 0-1 16,0 0 1-16,0 0 0 0,0 0 0 0,0 0 43 16,0 0-43-16,0 0 44 0,0 0-44 0,0 0-12 0,14-13 12 15,-4 7-12-15,1-1 12 0,10-2-12 16,0 1 12-16,8-1-12 0,6 0 12 0,4 6 1 0,4-2-1 16,1 1 1-16,3 1-1 0,-1 0-26 0,2 1 26 15,-4 4-25-15,2 1 25 0,3 2 2 0,1 2-2 0,3-4 2 16,-1 4-2-16,2 0-4 0,-5-2 4 0,-2 2-3 15,-3 0 3-15,1 0 25 0,-6-2-25 0,-4-2 26 16,-4 1-26-16,2-2-10 0,2-1 10 0,-5-1-10 16,-4-1 10-16,0-3 46 0,4 2-46 0,-12-3 47 15,-6 4-47-15,2-5-26 0,2 0 26 0,-8 2-25 16,-6 1 25-16,5-1 25 0,-2-1-25 0,-5 5 26 16,0 0-26-16,0 0-20 0,0 0 20 0,0-17-20 15,4-10 20-15,-8 1 16 0,-1-3-16 0,2 6 17 16,1 6-17-16,-5 0-25 0,-2-2 25 0,0-1-24 15,-5-3 24-15,2-1 35 0,0 0-35 0,3 9 36 16,4 3-36-16,-2-4-39 0,-2 3 39 0,4-8-38 16,-2-1 38-16,2-4 24 0,3-2-24 0,2-2 25 0,5-10-25 15,-1 4-14-15,1-7 14 0,-2 23-13 0,-3 11 13 16,0-1-9-16,0 3 9 0,6-19-9 0,4-13 9 16,-3 6 1-16,-3 0-1 0,1 11 1 0,0 7-1 0,2 1-25 15,-5 2 25-15,-2 12-24 0,0 0 24 0,0 0 29 16,0 0-29-16,3-9 29 0,4-4-29 0,2-8-24 15,0-1 24-15,-4 11-23 0,-1 6 23 0,-4 5 31 16,1-10-31-16,-1 10 31 0,4-12-31 0,-1 2-44 16,-1-4 44-16,0 5-43 0,-2 1 43 0,-2 3 6 15,-3-4-6-15,0 2 7 0,1 2-7 0,-10 1-6 0,-2-4 6 16,-5 4-6-16,-5 3 6 16,0-1-18-16,-5 0 18 0,1 2-18 0,0 2 18 0,-3 0 17 15,-4 1-17-15,1-1 17 0,-3 0-17 0,-6 1-26 0,-6 2 26 16,-3-1-26-16,-2-3 26 0,0 5 13 0,0-5-13 0,2 1 14 15,-2 0-14-15,-3-4-10 0,-2 2 10 0,-13 2-10 16,-3-1 10-16,18-1 22 0,12 0-22 0,3 0 22 16,9 2-22-16,-7-4-40 0,4 1 40 0,3-3-39 15,3 3 39-15,4-3-63 0,6 2 63 0,4 2-63 16,4 0 63-16,7 2-370 0,4 2 370 0,6 1-369 16,9 3 369-16,1 8-1634 0</inkml:trace>
  <inkml:trace contextRef="#ctx0" brushRef="#br0" timeOffset="-19843.06">13303 15643 561 0,'0'0'0'0,"0"0"0"0,-9 5 0 0,9-5 247 16,0 0-247-16,0 0 248 0,0 0-248 0,0 0 143 15,12-8-143-15,-5 3 144 0,-2 0-144 0,4-1 99 16,-5 0-99-16,-4 6 99 0,8-9-99 0,-8 9 22 16,4-9-22-16,-4 9 22 0,0 0-22 0,0 0 5 0,0 0-5 15,0 0 6-15,0 0-6 0,0 0 22 0,0 0-22 16,0 0 23-16,0 0-23 0,0 0 75 0,0 0-75 15,0 0 75-15,0 0-75 0,0 0 39 0,0 0-39 0,0 0 39 16,0 0-39-16,0 0 13 0,0 0-13 0,0 0 14 16,0 0-14-16,0 0-1 0,0 0 1 0,0 0-1 15,0 0 1-15,0 0 22 0,0 0-22 0,0 0 23 16,0 0-23-16,0 0 48 0,0 0-48 0,0 0 48 16,0 0-48-16,0 0 101 0,0 0-101 0,0 0 101 15,0 0-101-15,0 0 61 0,0 0-61 0,0 0 61 16,0 0-61-16,0 0 1 0,0 0-1 0,0 0 1 15,0 0-1-15,0 0 46 0,0 0-46 0,0 0 46 16,0 0-46-16,0 0 0 0,0 0 0 0,0 0 0 16,0 0 0-16,0 0 0 0,0 0 0 0,0 0 1 15,0 0-1-15,0 0 3 0,0 0-3 0,0 0 4 16,-7 6-4-16,7-6 5 0,-14 8-5 0,5-1 6 0,1 5-6 16,-5-2 14-16,1 2-14 0,-5 4 15 0,-1-1-15 15,1 4-2-15,-1 3 2 0,-3 2-1 0,-2 2 1 16,-1 5 22-16,-6 3-22 0,1 1 23 0,-1-1-23 0,0-1 0 15,2-4 0-15,2-3 0 0,-4-6 0 0,1 1 15 16,-5-1-15-16,7 1 16 0,-3-2-16 0,0 1-1 16,-3-1 1-16,1 2 0 0,-2-1 0 0,0 3 34 15,-1-1-34-15,4 4 35 0,1 0-35 0,1 3 1 16,-1 2-1-16,4-6 2 0,-1-1-2 0,-1-1 3 16,2-4-3-16,4-1 4 0,-3-2-4 0,2-1 32 0,-3-1-32 15,2 2 32-15,1-1-32 0,-3 0-5 0,-4 1 5 16,6-1-4-16,1 1 4 0,-3-2 48 0,1-1-48 15,3 1 48-15,1-2-48 0,3 0-25 0,1 0 25 0,-1-2-24 16,2 1 24-16,2-3 40 0,0-3-40 0,2 2 40 16,3 2-40-16,-3-1-7 0,4-1 7 0,-1-2-6 15,0 1 6-15,0-1 1 0,2 0-1 0,0 0 2 16,4 0-2-16,3-5 3 0,-9 7-3 0,9-7 3 16,-9 3-3-16,9-3 5 0,-8 7-5 0,8-7 5 15,0 0-5-15,0 0-5 0,0 0 5 0,0 0-4 16,0 0 4-16,0 0 1 0,-4 7-1 0,4-7 1 15,0 0-1-15,0 0-4 0,0 0 4 0,0 0-4 16,-9 2 4-16,9-2 1 0,-7 7-1 0,7-7 2 16,0 0-2-16,0 0-1 0,0 0 1 0,0 0 0 15,0 0 0-15,0 0 0 0,0 0 0 0,0 0 0 16,0 0 0-16,0 0 5 0,11 8-5 0,-2-3 5 0,-1-1-5 16,6-1 22-16,0 1-22 0,6-1 23 0,-3-1-23 15,4 1 22-15,5-1-22 0,-3 3 23 0,3 4-23 16,0 1 1-16,2 0-1 0,4 1 1 0,-1-3-1 0,6 1 10 15,-2-1-10-15,5-1 11 0,5-3-11 0,-45-4 8 16,0 0-8-16,53 8 9 0,10 3-9 0,-63-11 0 16,0 0 0-16,91 20 0 0,20 6 0 0,-111-26 3 15,0 0-3-15,103 27 3 0,2 4-3 0,-105-31 11 16,0 0-11-16,103 31 11 0,-8 0-11 0,-95-31 15 16,0 0-15-16,82 24 15 0,-5-3-15 0,-77-21 16 15,0 0-16-15,70 15 17 0,-7-6-17 0,-63-9 1 16,0 0-1-16,55 7 1 0,-6-6-1 0,-49-1 1 0,0 0-1 15,39 0 1-15,-15-1-1 0,-24 1 8 0,0 0-8 16,25-4 9-16,-6-1-9 0,-19 5 0 0,0 0 0 16,14-3 1-16,-2-1-1 0,-12 4 0 0,0 0 0 0,9-3 0 15,-4-1 0-15,-5 4 0 0,0 0 0 0,0 0 1 16,7-8-1-16,-7 8-99 0,0 0 99 0,-3-7-98 16,-6-2 98-16,9 9-212 0,0 0 212 0,-9-10-211 15,-5 0 211-15,14 10-671 0,0 0 671 0,-12-12-670 16,-7-2 670-16,-13-12-613 0</inkml:trace>
  <inkml:trace contextRef="#ctx0" brushRef="#br0" timeOffset="-19092.09">13027 15602 942 0,'0'0'0'0,"0"0"0"0,0 0 0 0,0 0 210 0,0 0-210 0,0 0 210 16,0 0-210-16,0 0 193 0,8 0-193 0,1 2 193 16,2 1-193-16,6 1 182 0,9 1-182 0,1 2 183 15,2 0-183-15,3-1 126 0,4 0-126 0,5 0 126 16,-1 1-126-16,7 0 96 0,7 0-96 0,-1 2 97 15,6 1-97-15,-1 0 20 0,4 1-20 0,8 4 20 16,11 6-20-16,1-3 5 0,0 1-5 0,-7 2 5 16,0 1-5-16,-8 6 59 0,-5 4-59 0,3-6 60 15,-7-4-60-15,1-1 0 0,1-2 0 0,-17-7 0 16,-10-4 0-16,4 3 20 0,-4-3-20 0,-3 1 20 16,-4-1-20-16,-3 1-3 0,-2-2 3 0,-4 0-3 15,-1 0 3-15,-4-1-3 0,-5 1 3 0,0 0-3 0,-5-2 3 16,-2-5 36-16,-2 11-36 0,2-11 37 0,-12 8-37 15,3-3-20-15,1 2 20 0,-6-2-20 0,1 1 20 0,-4-1 23 16,0 0-23-16,-3 0 24 0,1 2-24 0,2 0 0 16,-3 0 0-16,1-1 1 0,-2 3-1 0,-3 1 14 15,1 4-14-15,0 0 15 0,-1 0-15 0,-2 3-33 16,-1 3 33-16,1 6-32 0,-2 5 32 0,0 0 37 16,-5 1-37-16,2-1 37 0,-4 0-37 0,-2 0-27 15,-1 2 27-15,3-1-27 0,0 1 27 0,-4 3 8 16,-3 3-8-16,2 3 8 0,2 2-8 0,-2-3 0 15,1 1 0-15,1-8 0 0,3-5 0 0,0 0 3 0,2-3-3 16,-1-2 3-16,3-2-3 0,-4-1 37 0,2-2-37 16,3-2 37-16,4-3-37 0,0-1 0 0,1-2 0 15,6-1 0-15,-2 0 0 0,7-4 14 0,2-3-14 0,3 2 15 16,-3-1-15-16,3-1-4 0,2-1 4 16,7-2-3-16,-9 3 3 0,9-3-66 0,0 0 66 0,0 0-65 15,0 0 65-15,0 0-272 0,-7 0 272 0,7 0-271 16,-7 0 271-16,2 0-1571 0</inkml:trace>
  <inkml:trace contextRef="#ctx0" brushRef="#br0" timeOffset="-12779.18">15039 14888 583 0,'0'0'0'0,"0"0"0"15,35 0 0-15,-35 0 323 0,-8 5-323 0,-5-3 323 16,-4 0-323-16,8-1 189 0,0-1-189 0,9 0 189 16,-7-1-189-16,7 1 166 0,9-5-166 0,-2 1 166 0,5-1-166 15,6-2 97-15,3-1-97 0,7-4 97 0,7-2-97 16,1-2 102-16,8 1-102 0,-2-1 102 0,3 1-102 15,4 0 16-15,4-4-16 0,-4 5 17 0,1-5-17 16,-1 2 46-16,2 2-46 0,0-8 47 0,-2 3-47 16,5-6 0-16,-4-2 0 0,-4 6 0 0,-4 1 0 0,-4 3 9 15,1 0-9-15,-11 5 10 0,-9 1-10 0,4 1 25 16,-3 1-25-16,-9 5 26 0,-4 2-26 0,-7 3-6 16,9-2 6-16,-9 2-6 0,-13 8 6 0,-1 3-13 15,-6 1 13-15,-5 1-13 0,-3 3 13 0,-5 6-1 0,-6 4 1 16,-1-4-1-16,-2 1 1 0,-1-3-2 0,-1-3 2 15,-3 0-1-15,1-5 1 0,1 6-4 0,-2 1 4 16,0-2-3-16,-6 0 3 0,4 0-30 0,2 2 30 0,2-4-30 16,-1 3 30-16,6-5 32 0,2 1-32 15,4-2 33-15,3 0-33 0,5 0 23 0,-2 0-23 0,9-5 24 16,1 1-24-16,9-1-3 0,1-2 3 0,8-5-3 16,0 0 3-16,0 0 0 0,14-5 0 0,-9 2 0 15,2-2 0-15,10-2-4 0,6-3 4 0,5 1-4 16,7-6 4-16,3 1 0 0,10-2 0 0,-1 3 0 15,2-3 0-15,-2 2-3 0,4-1 3 0,1 0-3 16,-1-1 3-16,1 2 0 0,4 1 0 0,-7-1 1 16,2 4-1-16,-4-2-5 0,0-2 5 0,-9 4-5 15,-3 1 5-15,-5-1 9 0,0-1-9 0,-9 8 10 16,-7-2-10-16,-4 5 0 0,-3 2 0 0,-7-2 0 0,-5 10 0 16,-7-3 0-16,-6 1 0 0,-3 1 0 0,-3 1 0 15,-11 0 0-15,-9-1 0 0,0 1 0 0,-1 2 0 16,-4 2 5-16,-3-2-5 0,1 2 5 0,-1 3-5 0,-4-2-5 15,0 3 5-15,-4-3-5 0,-1 1 5 0,-7 4 4 16,-5 2-4-16,18-4 4 0,15-3-4 0,2 0-17 16,3-1 17-16,3-3-17 0,3-3 17 0,11 1 8 15,10-2-8-15,1-4 8 0,3-1-8 0,4-2-17 16,12-2 17-16,1-1-16 0,-3-4 16 0,14-2 14 16,11-3-14-16,4 0 15 0,6-3-15 0,8-1-4 15,4 1 4-15,6 1-3 0,-2-5 3 0,20 0-1 16,10 0 1-16,-7 4 0 0,-4 1 0 0,-8 2-7 15,-6 2 7-15,-15 3-6 0,-13 4 6 0,-38 3 50 0,0 0-50 16,38-4 51-16,-3 1-51 0,-35 3-50 0,0 0 50 16,21 0-50-16,-10 3 50 0,-11-3 4 0,0 0-4 15,-11 7 5-15,-13 5-5 0,24-12 1 0,0 0-1 0,-47 14 2 16,-18 1-2-16,65-15 6 0,0 0-6 0,-89 23 6 16,-21 4-6-16,110-27 0 0,0 0 0 0,-107 27 0 15,-10 3 0-15,117-30 15 0,0 0-15 0,-94 27 16 16,10 1-16-16,84-28 1 0,0 0-1 0,-58 13 1 15,16-4-1-15,42-9-16 0,0 0 16 0,-19 3-15 16,19-6 15-16,0 3 32 0,0 0-32 0,26-10 33 16,18-6-33-16,-44 16-1 0,0 0 1 0,70-19-1 15,24-8 1-15,-94 27 12 0,0 0-12 0,93-24 12 16,7 1-12-16,-100 23-7 0,0 0 7 0,92-17-6 16,2 4 6-16,-94 13 8 0,0 0-8 0,69-11 9 15,-19 6-9-15,-50 5-24 0,0 0 24 0,23 0-23 0,-23 4 23 16,0-4 17-16,0 0-17 0,-19 6 17 0,-23 5-17 15,42-11-18-15,0 0 18 0,-51 12-18 0,-15 3 18 16,66-15 9-16,0 0-9 0,-86 22 9 0,-17 6-9 0,103-28 16 16,0 0-16-16,-94 26 17 0,-1-2-17 0,95-24 8 15,0 0-8-15,-69 19 8 0,16-4-8 0,53-15 5 16,0 0-5-16,-30 7 5 0,23-5-5 0,7-2 0 16,0 0 0-16,16-7 0 0,23-9 0 0,-39 16 5 15,0 0-5-15,49-15 5 0,13-6-5 0,-62 21-2 16,0 0 2-16,88-22-1 0,15-6 1 15,-103 28 22-15,0 0-22 0,87-20 22 0,2 1-22 0,-89 19-17 16,0 0 17-16,56-12-17 0,-17 7 17 0,-39 5 17 0,0 0-17 16,12 0 17-16,-24 7-17 0,12-7-1 0,0 0 1 0,-28 10-1 15,-18 4 1-15,3-1 101 0,-6 3-101 16,5-1 101-16,4-1-101 0,1 3 45 0,-3 2-45 0,1-5 45 16,-1-2-45-16,3 2 28 0,2-1-28 0,8-2 28 15,6-3-28-15,2-1 37 0,9-2-37 0,5-3 38 16,3-4-38-16,4 2 19 0,13-5-19 0,6 0 20 15,9-4-20-15,3-3-1 0,8-1 1 0,-1-1 0 16,2 0 0-16,2 2 2 0,2 0-2 16,0 0 2-16,-3-2-2 0,3 4 1 0,-2 0-1 15,-7 3 2-15,-4 2-2 0,-3 0 4 0,-5 1-4 0,-7 1 5 16,-9 1-5-16,-7 2 0 0,0 0 0 0,-11 0 1 16,-10 2-1-16,-5 3 6 0,-3 2-6 15,-6-2 7-15,-7 0-7 0,-2 4 0 0,-3-1 0 0,0 2 1 0,-4-1-1 16,2-2 0-16,-5 2 0 0,5-1 0 0,-2 1 0 15,8 3 2-15,1 0-2 0,5-2 2 0,7-5-2 16,4 0-127-16,2-3 127 0,10 0-127 0,7-4 127 16,7 2-532-16,-2-9 532 0,7 3-531 0,2-1 531 15,7-7-1206-15</inkml:trace>
  <inkml:trace contextRef="#ctx0" brushRef="#br0" timeOffset="-12029.85">15681 16119 1121 0,'0'0'0'15,"0"0"0"-15,-20-14 0 0,20 14 397 0,0 0-397 0,-8-9 397 16,1-3-397-16,7 12 276 0,0 0-276 0,-4-10 276 15,-3 1-276-15,7 9 169 0,0 0-169 0,-2-10 170 16,-1 2-170-16,3 8 104 0,0 0-104 0,0 0 104 16,0 0-104-16,0 0 40 0,0 0-40 0,5 18 41 15,2 12-41-15,-7-30 12 0,0 0-12 0,9 44 13 16,-6 16-13-16,-3-60 2 0,0 0-2 0,6 59 2 16,-3 4-2-16,-3-63 45 0,0 0-45 0,5 62 46 15,-3-2-46-15,-2-60 0 0,0 0 0 0,4 57 0 16,1-4 0-16,-5-53 46 0,0 0-46 0,7 48 46 0,5-3-46 15,-12-45-17-15,0 0 17 0,12 36-17 16,4-9 17-16,-16-27-177 0,0 0 177 0,16 19-176 0,0-9 176 16,-16-10-352-16,0 0 352 0,13 5-351 15,0-5 351-15,13 6-1515 0</inkml:trace>
  <inkml:trace contextRef="#ctx0" brushRef="#br0" timeOffset="-10979.12">15600 16738 1087 0,'0'0'0'0,"0"0"298"15,0 0-298-15,-3 7 299 0,-2 3-299 0,5-10 269 16,0 0-269-16,3 9 270 0,-1-4-270 0,-2-5 164 16,0 0-164-16,9 2 164 0,6-4-164 0,-15 2 112 0,0 0-112 15,21-3 112-15,5-4-112 0,-26 7 73 0,0 0-73 16,34-10 74-16,6-4-74 0,-40 14 38 0,0 0-38 0,49-17 39 16,5-1-39-16,-54 18 19 0,0 0-19 0,66-22 20 15,9-2-20-15,-75 24 18 0,0 0-18 0,103-27 19 16,25-6-19-16,-128 33-4 0,0 0 4 0,119-29-4 15,5 1 4-15,-124 28 10 0,0 0-10 0,110-22 11 16,-5 3-11-16,-105 19-4 0,0 0 4 0,84-15-3 16,-18 5 3-16,-66 10 5 0,0 0-5 0,44-9 5 15,-18 2-5-15,-26 7 3 0,0 0-3 0,9-3 4 16,-13 1-4-16,4 2 6 0,0 0-6 0,-9-2 7 16,-8 0-7-16,17 2 0 0,0 0 0 0,-23 0 0 15,-1-5 0-15,24 5 3 0,0 0-3 0,-23-5 3 16,2 0-3-16,21 5 5 0,0 0-5 0,-17-5 5 15,4-2-5-15,13 7 0 0,0 0 0 0,-14-7 0 0,6 0 0 16,8 7 7-16,0 0-7 0,-7-10 7 0,3-2-7 16,4 12-2-16,0 0 2 0,-5-33-1 15,1-10 1-15,4 43 32 0,0 0-32 0,-1-39 33 0,1-4-33 16,0 43-32-16,0 0 32 0,1-50-32 0,3-5 32 16,-4 55 35-16,0 0-35 0,7-61 35 0,3-10-35 0,-10 71-9 15,0 0 9-15,13-63-9 0,-1 1 9 0,-12 62-1 16,0 0 1-16,21-67 0 0,5 0 0 0,-26 67-2 15,0 0 2-15,18-45-2 0,-5 18 2 0,-13 27-1 16,0 0 1-16,13-27 0 0,-3 6 0 0,-10 21-2 16,0 0 2-16,9-19-1 0,-2 4 1 0,-7 15-40 0,0 0 40 15,3-14-40-15,-1 2 40 0,-2 12 0 0,0 0 0 16,-9-14 0-16,-5-1 0 0,14 15-1 0,0 0 1 16,-24-9-1-16,-7 6 1 0,31 3-2 15,0 0 2-15,-35 1-1 0,-9 5 1 0,44-6-8 0,0 0 8 16,-42 8-8-16,-5 2 8 0,47-10-15 0,0 0 15 0,-47 11-14 15,-2 2 14-15,49-13-1 0,0 0 1 0,-49 13-1 16,0-5 1-16,49-8-4 0,0 0 4 0,-46 10-3 16,3-1 3-16,43-9-1 0,0 0 1 0,-37 7 0 15,4-2 0-15,33-5 0 0,0 0 0 0,-26 3 1 16,5 1-1-16,21-4 14 0,0 0-14 0,-18 5 15 16,4-5-15-16,14 0 0 0,0 0 0 0,-12 3 0 15,3 1 0-15,9-4 1 0,0 0-1 0,-8 5 2 16,-3 0-2-16,11-5 1 0,0 0-1 0,-10 5 1 15,-8-1-1-15,18-4 1 0,0 0-1 0,-17 5 1 16,-4 0-1-16,21-5-2 0,0 0 2 0,-18 5-1 0,-3 0 1 16,21-5 0-16,0 0 0 0,-14 4 1 0,2-1-1 15,12-3-5-15,0 0 5 0,-7 2-5 0,2 0 5 0,5-2 1 16,0 0-1-16,0 0 1 0,0 0-1 0,0 0 5 16,0 0-5-16,7 0 5 0,7 1-5 0,-14-1 7 15,0 0-7-15,12 0 8 0,0 0-8 16,-12 0-16-16,0 0 16 0,14 0-15 0,4 0 15 15,-18 0 3-15,0 0-3 0,12 0 3 0,-2 2-3 0,-10-2 0 16,0 0 0-16,9 3 0 0,-2 4 0 0,-7-7-4 16,0 0 4-16,4 14-3 0,-4 7 3 0,-4 1-6 15,-8 4 6-15,0 6-6 0,-2 4 6 0,-4 0-9 16,-3 0 9-16,0-1-9 0,-1-3 9 0,22-32-15 0,0 0 15 16,-37 42-15-16,-9 6 15 0,1 0 40 0,-2 0-40 15,-7 12 40-15,-6 8-40 0,10-9 30 0,1-4-30 16,10-18 30-16,10-16-30 0,29-21 1 0,0 0-1 0,-39 29 2 15,-5 2-2-15,8-3 39 0,-1-3-39 0,9-2 39 16,5-6-39-16,6 0 26 0,3-7-26 0,3 1 26 16,4-3-26-16,7-8-34 0,6 7 34 0,-6-7-33 15,5 2 33-15,2-4 57 0,-2-1-57 0,4-1 58 16,-6-1-58-16,8-2-87 0,5-1 87 0,-8 1-87 16,-2 0 87-16,6-2-256 0,0 1 256 0,-3 1-255 15,-4 0 255-15,9-7-1855 0</inkml:trace>
  <inkml:trace contextRef="#ctx0" brushRef="#br0" timeOffset="-10609.61">15875 15604 931 0,'0'0'0'0,"-9"7"0"0,-3 5 0 0,12-12 186 16,0 0-186-16,0 0 186 0,0 0-186 0,0 0 132 15,-9 0-132-15,0 5 132 0,0 2-132 0,-3 5 88 0,-5 3-88 16,-1 7 88-16,1 4-88 0,-4 3 94 16,-5 4-94-16,-1 6 94 0,-2 4-94 0,-1-3 97 15,-1-1-97-15,1-4 97 0,0-6-97 0,4-2 118 0,1-1-118 16,3-2 118-16,-4-3-118 0,5-4 17 0,3 0-17 15,-1-3 17-15,5 1-17 0,5-1 24 0,4-2-24 0,-2-4 25 16,-2-1-25-16,9-7 59 0,0 9-59 0,0-9 60 16,7 2-60-16,4-4-1 0,4-3 1 0,-6 1-1 15,0-1 1-15,3-2 38 0,0-1-38 0,2 1 39 16,-5-2-39-16,3 2-69 16,0 2 69-16,-3 0-69 0,-2 2 69 0,-7 3-26 0,7-9 26 0,-7 9-26 15,4-5 26-15,1-4-1770 0</inkml:trace>
  <inkml:trace contextRef="#ctx0" brushRef="#br0" timeOffset="-8680.33">17183 13913 1054 0,'0'0'0'0,"18"6"0"0,4-3 0 0,-11-3 255 16,-9-3-255-16,-2 3 256 0,8-4-256 0,-8 4 163 16,9-5-163-16,-9 5 164 0,9-2-164 0,-2 2 137 15,0 0-137-15,0 0 137 0,-2 2-137 0,2 1 101 0,2 3-101 16,-4-1 101-16,2 2-101 0,-2 5 90 0,0-2-90 15,-1 9 90-15,-2 3-90 0,-2 9 78 0,-2 5-78 16,-2 0 78-16,-1 3-78 0,-2-1 35 0,-2 0-35 16,-1 0 36-16,-2-1-36 0,-2 1 70 0,2 5-70 0,-4 7 70 15,2 3-70-15,5 0 9 0,-5 1-9 0,2-6 10 16,3-6-10-16,-3 0 39 0,0-3-39 0,-1 2 39 16,3-3-39-16,-2 7 6 0,3 1-6 0,2-6 7 15,2-4-7-15,0-4 68 0,1-4-68 0,8-6 69 16,-3-3-69-16,-2-2 2 0,-5-5-2 0,3-5 2 15,-1 0-2-15,4-7-221 0,-14 8 221 0,14-8-221 16,-8 0 221-16,-1 0-1928 0</inkml:trace>
  <inkml:trace contextRef="#ctx0" brushRef="#br0" timeOffset="-8179.33">16960 13838 998 0,'0'0'0'0,"1"12"0"0,3 8 0 0,-1-11 182 16,-3-6-182-16,0-3 183 0,9-18-183 0,0 4 117 15,5-5-117-15,7 5 117 0,8 2-117 0,1 4 192 16,0 3-192-16,5 1 192 0,-4 1-192 0,8 1 85 16,3 2-85-16,1 2 86 0,3 1-86 0,4 1 43 15,4 1-43-15,2 2 44 0,2-4-44 0,-4 2 41 0,2 2-41 16,-9 0 41-16,0 1-41 0,-1 1-2 0,-1 3 2 15,-6-3-1-15,-1 1 1 0,-3-2 9 0,-3-1-9 16,1 0 9-16,-2 0-9 0,-6 0 0 0,-8 2 0 16,-3-4 0-16,-3 2 0 0,-3-6 62 0,-1 3-62 0,0-1 62 15,2 1-62-15,-9-4 80 0,2 10-80 0,-2-10 81 16,-2 10-81-16,-1-1 39 0,-3 1-39 0,-2 2 39 16,-5 2-39-16,-1 5 57 0,-3 1-57 0,5 6 57 15,-4 1-57-15,16-27 38 0,0 0-38 0,-11 35 38 16,-1 4-38-16,12-39 9 0,0 0-9 0,-8 43 9 15,-1 5-9-15,9-48 22 0,0 0-22 0,-4 60 22 16,4 9-22-16,0-69 13 0,0 0-13 0,7 84 13 16,9 7-13-16,-16-91 26 0,0 0-26 0,12 79 26 15,4-5-26-15,-16-74 0 0,0 0 0 0,2 56 1 16,-4-14-1-16,2-42 44 0,0 0-44 0,-12 42 44 16,-11 0-44-16,23-42 30 0,0 0-30 0,-33 31 30 0,-11-7-30 15,44-24 44-15,0 0-44 0,-73 17 45 0,-27-7-45 16,100-10-21-16,0 0 21 0,-101-3-21 15,-11-11 21-15,112 14-847 0,0 0 847 0,-91-17-846 0,9-6 846 16,-91-18-878-16</inkml:trace>
  <inkml:trace contextRef="#ctx0" brushRef="#br0" timeOffset="-7558.33">18058 15870 1401 0,'0'0'0'0,"0"0"0"0,2-7 0 0,-2 7 326 16,0 0-326-16,-7-3 327 0,-10 1-327 0,17 2 257 15,0 0-257-15,-16 12 257 0,-1 10-257 0,17-22 161 0,0 0-161 16,-13 29 162-16,5 7-162 0,8-36 94 16,0 0-94-16,0 42 95 0,7 2-95 0,-7-44 84 0,0 0-84 15,7 53 85-15,3 9-85 0,-10-62 1 0,0 0-1 16,12 64 2-16,-1 3-2 0,-11-67 52 0,0 0-52 0,12 60 53 16,0-2-53-16,-12-58 32 0,0 0-32 0,14 52 33 15,2-6-33-15,-16-46-6 0,0 0 6 0,12 39-5 16,2-6 5-16,-14-33-91 0,0 0 91 0,7 24-90 15,0-7 90-15,-7-17-216 0,0 0 216 0,7 12-215 16,-5-5 215-16,7 8-1986 0</inkml:trace>
  <inkml:trace contextRef="#ctx0" brushRef="#br0" timeOffset="-7030.3">17596 15638 1479 0,'0'0'0'0,"15"5"0"0,13 4 0 16,-28-9 273-16,0 0-273 0,0-9 274 0,-16-8-274 16,16 17 148-16,0 0-148 0,6-14 149 0,6-1-149 0,-12 15 168 15,0 0-168-15,33-15 168 0,14-1-168 0,-47 16 54 16,0 0-54-16,67-14 55 0,17 2-55 0,-84 12 42 16,0 0-42-16,117-10 43 0,24 0-43 0,-141 10 43 15,0 0-43-15,142-7 43 0,6 3-43 0,-148 4 3 16,0 0-3-16,131 0 4 0,-9 4-4 0,-122-4 5 15,0 0-5-15,109 3 5 0,-15 2-5 0,-94-5 0 0,0 0 0 16,74 7 1-16,-20 2-1 0,-54-9 12 0,0 0-12 16,35 7 12-16,-18 0-12 0,-17-7 77 0,0 0-77 15,5 10 77-15,-15 0-77 0,10-10-1 0,0 0 1 0,-12 14-1 16,-13 1 1-16,25-15 17 0,0 0-17 0,-23 21 17 16,-3 1-17-16,26-22 52 0,0 0-52 0,-22 29 52 15,2 6-52-15,20-35 55 0,0 0-55 0,-14 46 55 16,6 9-55-16,8-55 1 0,0 0-1 0,-6 57 1 15,8 3-1-15,-2-60-1 0,0 0 1 0,12 77-1 16,2 7 1-16,-14-84 33 0,0 0-33 0,16 91 33 16,2 9-33-16,-18-100 3 0,0 0-3 0,12 84 4 15,-5-7-4-15,-7-77 0 0,0 0 0 0,-2 69 0 16,-7-8 0-16,9-61 36 0,0 0-36 0,-22 54 37 16,-8-8-37-16,30-46-1 0,0 0 1 0,-42 36-1 15,-17-10 1-15,59-26-2 0,0 0 2 0,-74 13-2 16,-17-7 2-16,91-6 38 0,0 0-38 0,-106-4 38 15,-17-10-38-15,123 14-43 0,0 0 43 0,-124-13-42 16,-5-5 42-16,129 18-55 0,0 0 55 0,-117-17-55 0,9 0 55 16,108 17-429-16,0 0 429 0,-72-12-429 0,25 2 429 15,-70-12-1741-15</inkml:trace>
  <inkml:trace contextRef="#ctx0" brushRef="#br0" timeOffset="14500.92">1791 15561 1177 0,'0'0'0'0,"0"0"0"15,0 0 0-15,0 0 252 0,0 0-252 0,0 0 252 16,0 0-252-16,0 0 185 0,9 9-185 0,-4-1 186 15,4 4-186-15,-4 2 170 0,2 3-170 0,2 0 171 16,-4 4-171-16,-2-1 75 0,2 3-75 0,-1-3 75 16,-1 1-75-16,-1-1 43 0,-4-1-43 0,4-2 43 15,2 1-43-15,-4-3 37 0,0-3-37 0,5 0 38 16,7-3-38-16,-12-9 82 0,5 5-82 0,-5-5 83 16,13-2-83-16,-1-6 30 0,0-4-30 0,-1 3 30 0,1 0-30 15,12-4 71-15,8-6-71 0,-6 0 72 0,4-3-72 16,17-2 52-16,17-2-52 0,5-3 53 0,4-4-53 15,23-8 8-15,19-6-8 0,-24 10 8 0,-14 6-8 0,21-5 56 16,7 0-56-16,-11 3 56 0,0 4-56 16,-94 29-34-16,0 0 34 0,95-27-34 0,-4 2 34 0,-91 25 35 15,0 0-35-15,64-17 36 0,-13 4-36 0,-51 13-141 16,0 0 141-16,35-11-141 0,-12 4 141 0,33-8-2175 16</inkml:trace>
  <inkml:trace contextRef="#ctx0" brushRef="#br0" timeOffset="15919.51">1904 16380 830 0,'0'0'0'0,"0"0"0"0,0 0 0 0,0 0 310 0,0 0-310 0,0 0 310 16,0 0-310-16,0 0 203 0,0 0-203 0,0 0 204 15,18 22-204-15,-18-22 148 0,0 0-148 0,7 17 149 16,2 5-149-16,-9-22 118 0,0 0-118 0,0 26 118 15,-4 3-118-15,4-29 127 0,0 0-127 0,0 26 128 16,-3 0-128-16,3-26 91 0,0 0-91 0,3 20 92 16,1-2-92-16,-4-18 92 0,0 0-92 0,14 10 93 15,3-7-93-15,-17-3 39 0,0 0-39 0,45-10 39 16,20-12-39-16,-65 22 0 0,0 0 0 0,101-45 1 16,36-18-1-16,-137 63 0 0,0 0 0 0,159-74 0 15,26-16 0-15,-185 90 0 0,0 0 0 0,194-78 0 16,14 2 0-16,-208 76-713 0,0 0 713 0,201-67-713 0,-2 7 713 15,201-67-1012-15</inkml:trace>
  <inkml:trace contextRef="#ctx0" brushRef="#br0" timeOffset="23433.71">13142 14006 1356 0,'0'0'0'0,"0"0"0"0,0 0 0 0,0 0 193 16,0 0-193-16,12 24 193 0,9 21-193 0,-21-45 204 16,0 0-204-16,23 46 204 0,0 14-204 0,-23-60 181 15,0 0-181-15,33 101 182 0,2 31-182 0,-35-132 58 16,0 0-58-16,29 131 58 0,-2 8-58 0,-27-139 37 16,0 0-37-16,17 136 37 0,-5 1-37 0,-12-137 1 0,0 0-1 15,2 117 2-15,-7-13-2 0,5-104-133 0,0 0 133 16,-11 95-133-16,-8-11 133 0,-10 94-1737 0</inkml:trace>
  <inkml:trace contextRef="#ctx0" brushRef="#br0" timeOffset="25883.2">1913 17118 583 0,'0'0'0'0,"0"0"345"15,7 20-345-15,-7-6 346 0,0 1-346 0,2 2 249 16,-2 4-249-16,3-5 250 0,-3-3-250 0,0 1 181 15,0 0-181-15,0 1 182 0,4 1-182 0,-2-3 117 0,-2 1-117 16,3-2 118-16,-3 0-118 0,0 0 41 0,4 0-41 16,-3 0 42-16,-1-2-42 0,4 1 66 0,-4-3-66 0,3 3 66 15,-3-3-66-15,0 1 66 0,0-1-66 0,0-1 66 16,0-3-66-16,0-4 85 0,9 5-85 0,-4-5 86 16,4-2-86-16,7-3 36 0,-2-2-36 0,3 2 37 15,-5 0-37-15,18-2 13 0,9-2-13 0,8-3 14 16,9-5-14-16,5-7 22 0,3-9-22 0,19-11 22 15,14-13-22-15,-1 6 36 0,8-1-36 0,-7 9 37 16,-6 4-37-16,-5 3-7 0,-4 5 7 0,-12 12-6 16,-5 9 6-16,-6-6 37 0,-7-1-37 0,-17 9 37 15,-10 6-37-15,1-5-30 0,-3-2 30 0,-2 9-30 16,0 4 30-16,-21-4-218 0,0 0 218 0,14-4-217 16,-2-1 217-16,18-3-1890 0</inkml:trace>
  <inkml:trace contextRef="#ctx0" brushRef="#br0" timeOffset="33785.43">7031 14596 740 0,'0'0'0'0,"0"0"0"15,-9-12 0-15,0 7 155 0,4-2-155 0,-4 1 155 16,6-1-155-16,-6 2 166 0,2 1-166 0,-2-1 166 15,-1-2-166-15,-3 0 141 0,-1-1-141 0,-1 1 141 16,1-2-141-16,-7 4 55 0,-5-4-55 0,-4 6 56 16,0-4-56-16,-1 2 9 0,-3-4-9 0,-4 3 9 15,0-3-9-15,-3 2 60 0,-2 0-60 0,-3 0 60 16,-3 1-60-16,-1-5 13 0,-10 3-13 0,4-1 14 16,1-1-14-16,-7-1 72 0,-2-1-72 0,-15-1 72 15,-15-1-72-15,5 0 45 0,1 1-45 0,-1-3 45 16,4 7-45-16,-8-3 21 0,-1 4-21 0,-1 1 21 15,1 2-21-15,-9 0 13 0,0 3-13 0,-6-7 14 0,1 3-14 16,-4 0 26-16,1 3-26 0,0-2 26 0,7-2-26 16,-6 2 36-16,-4 1-36 0,6-1 36 0,1 0-36 15,-5 3 21-15,-3 1-21 0,10 2 21 0,7 1-21 0,-1 5-3 16,-1 5 3-16,6-3-2 0,-1 1 2 0,10 2 3 16,3 0-3-16,-6 3 3 0,3 2-3 0,3-1-6 15,-1 3 6-15,3 0-5 0,7 3 5 0,-6-1 0 16,-1 4 0-16,10 5 0 0,2-5 0 0,3 8-1 15,4 5 1-15,7-6-1 0,5 1 1 0,-2-4 1 16,-1-3-1-16,13-6 1 0,13-2-1 0,-4 0 0 0,9 3 0 16,0-2 0-16,4 5 0 0,3 2 16 0,2 1-16 15,3 4 17-15,6-2-17 0,1 7 4 0,2 2-4 16,2 0 4-16,5-2-4 0,3-4-5 16,6-2 5-16,1-3-4 0,4-5 4 0,9-1 4 0,5 0-4 0,0-6 4 15,3 2-4-15,6-1-6 0,-2-1 6 0,5-1-5 16,5-4 5-16,4-3 39 0,9-2-39 0,14 0 40 15,13-1-40-15,-1-3 2 0,3-2-2 0,-3-1 3 16,4-2-3-16,8-2 51 0,2-5-51 0,6 1 52 16,1-2-52-16,3-3 62 0,3 1-62 0,6 2 62 15,-2 0-62-15,5 3 39 0,-1-1-39 0,7 0 39 16,0-2-39-16,5 0-2 0,-4-2 2 0,-4 7-1 16,-6 4 1-16,1 1 18 0,5 0-18 0,-11 4 18 15,-11 3-18-15,4-2-10 0,0 3 10 0,-15-5-9 16,-1 1 9-16,2 0 15 0,2-2-15 0,-6 0 15 15,2-2-15-15,-1 0-4 0,-4 1 4 0,3-1-3 16,0 2 3-16,1-4 0 0,-8 1 0 0,-7-2 0 0,-6 1 0 16,4 1-35-16,3-2 35 0,-20-4-35 0,-5-3 35 15,0-3 36-15,0-2-36 0,-32 8 36 0,-15 4-36 16,17-7-10-16,12-2 10 0,-3-3-9 0,5-4 9 0,-1 1 11 16,-1-2-11-16,-13 6 11 0,-15 6-11 15,6-2-37-15,1-2 37 0,-3-5-36 0,4-3 36 0,-2-4-76 16,-2-1 76-16,-6 4-75 0,-1 1 75 0,-7 1-20 15,-8 3 20-15,-1-5-20 0,-9 1 20 0,-3-2-12 16,-5 0 12-16,-3 2-12 0,-8-1 12 0,0 4-36 0,-5 0 36 16,0 1-35-16,-3 0 35 0,-2 3 0 15,-4-4 0-15,-5 4 0 0,0-1 0 0,-3 2-11 0,-2 2 11 16,-13-5-10-16,-8-2 10 0,0 1 3 0,-4-1-3 16,-3 3 3-16,2 3-3 0,-13 0-125 0,-3-4 125 0,-7 4-124 15,-2 1 124-15,-10-4-229 0,-7 2 229 0,-13 1-228 16,-4 1 228-16,-143-14-1218 0</inkml:trace>
  <inkml:trace contextRef="#ctx0" brushRef="#br0" timeOffset="47297.07">8744 17828 819 0,'0'0'0'16,"0"0"370"-16,0 0-370 0,0 0 370 0,7-5-370 15,-7 5 182-15,0 0-182 0,0 0 183 0,0 0-183 0,0 0 189 16,0 0-189-16,0 0 189 0,-8 14-189 0,8-14 120 16,0 0-120-16,-7 15 121 0,-4 7-121 0,11-22 101 15,0 0-101-15,-8 30 102 0,-1 7-102 0,9-37 65 16,0 0-65-16,0 40 65 0,2 4-65 0,-2-44 49 16,0 0-49-16,12 38 50 0,2-2-50 0,-14-36 8 15,0 0-8-15,28 26 8 0,7-7-8 0,-35-19 20 0,0 0-20 16,43 8 20-16,13-6-20 0,-56-2 22 0,0 0-22 15,56-12 22-15,4-12-22 0,-60 24 0 0,0 0 0 0,47-26 0 16,-4-3 0-16,-43 29 15 0,0 0-15 16,32-29 15-16,-6-4-15 0,-26 33 15 0,0 0-15 0,16-36 16 15,-13-1-16-15,-3 37 0 0,0 0 0 0,-19-35 0 16,-18 3 0-16,37 32 10 0,0 0-10 0,-45-23 10 16,-11 6-10-16,56 17 1 0,0 0-1 0,-56-10 1 15,-2 5-1-15,58 5-26 0,0 0 26 0,-50-2-26 16,6 9 26-16,44-7-816 0,0 0 816 0,-26 12-816 15,14 3 816-15,-27 13-842 0</inkml:trace>
  <inkml:trace contextRef="#ctx0" brushRef="#br0" timeOffset="47832.12">10072 17495 1827 0,'0'0'0'0,"0"0"310"0,0 0-310 0,0 0 310 15,6 7-310-15,-3 3 190 0,-1 4-190 0,1 7 191 16,3 4-191-16,-3 11 88 0,1 7-88 0,-4-3 89 0,0-2-89 16,-4 1 30-16,1 2-30 0,1-5 30 0,-2-1-30 15,-1 2 0-15,2 1 0 0,3-5 0 0,0-4 0 16,0 2 12-16,3 1-12 0,6-6 13 0,0-4-13 0,-1-3-67 15,1-3 67-15,3-6-67 0,-1-5 67 0,4-1-222 16,-1-4 222-16,-1-2-222 0,-1-3 222 0,11-2-1769 16</inkml:trace>
  <inkml:trace contextRef="#ctx0" brushRef="#br0" timeOffset="48247.06">9978 17789 1300 0,'0'0'0'0,"-18"-2"315"0,-8 0-315 16,14 2 316-16,0 0-316 0,7 0 228 0,1 0-228 16,4 0 228-16,0 0-228 0,9 0 147 0,3 0-147 0,2 0 148 15,7 0-148-15,2 0 84 0,5-2-84 0,3 1 85 16,-1-1-85-16,3 0 28 0,2 1-28 0,-4-1 28 16,3 0-28-16,-3 0 6 0,2 2-6 0,-7 0 6 15,-3 0-6-15,-2 0 1 0,-3 2-1 0,-3 0 2 16,-4 0-2-16,-4-1 0 0,-2-1 0 0,-5 0 0 15,0 0 0-15,0 0 1 0,-14 2-1 0,2 1 2 16,0 3-2-16,-2-1 18 0,-4 2-18 0,2-1 18 16,2 3-18-16,-3 0 78 0,5-1-78 0,-2 1 78 15,5 1-78-15,2 0 57 0,2 2-57 0,0-1 57 16,5-1-57-16,5 0-1 0,0 1 1 0,7-3 0 0,6 1 0 16,-1-2 36-16,8-2-36 0,1-2 37 0,2-1-37 15,2-2-3-15,3 0 3 0,-7-2-3 0,4 0 3 16,-4-1 3-16,-5-4-3 0,0 2 3 0,-7 0-3 15,-2-2 7-15,-3-3-7 0,-4 1 8 0,-2 2-8 16,-3-1 0-16,-5-3 0 0,-2 1 1 0,-2 0-1 0,-8-1 1 16,-4 1-1-16,0 3 1 0,-2 0-1 0,-1 1-103 15,-4 0 103-15,2 1-102 0,-2 2 102 0,5 1-494 16,2 0 494-16,7 4-494 0,7 0 494 0,-14 1-1413 16</inkml:trace>
  <inkml:trace contextRef="#ctx0" brushRef="#br0" timeOffset="48946.73">11442 17883 1267 0,'0'0'0'0,"0"0"306"0,0-15-306 16,0 8 306-16,4-2-306 0,1 2 207 0,-2 2-207 15,6 0 208-15,0 0-208 0,1 0 114 0,6-1-114 0,-4 3 114 16,6 0-114-16,-1-1 36 0,1 2-36 0,3 2 37 16,0 0-37-16,-4 4 39 0,-5 1-39 0,-1 2 39 15,-6 3-39-15,-2 2-29 0,1 4 29 0,-8 1-29 16,-1 0 29-16,-4 2 45 0,-6 1-45 0,1 3 45 15,-2 1-45-15,-3 2-7 0,-2 3 7 0,3-2-7 16,-3-1 7-16,4-2 64 0,-1 0-64 0,3-7 64 16,4-3-64-16,3 0 55 0,4-4-55 0,4-2 56 15,4-1-56-15,4-2 78 0,1 1-78 0,5-5 79 16,2-2-79-16,5-1 28 0,1-2-28 0,1 1 28 16,2-2-28-16,4 0 0 0,3-2 0 0,-6 0 1 15,-5 0-1-15,9-3 9 0,5-2-9 0,-6 3 9 0,-4 2-9 16,3-3-36-16,-2 0 36 0,-7 3-35 0,-5 0 35 15,0-2-194-15,2 1 194 0,-6-1-193 0,-1 1 193 0,-2-1-527 16,2 2 527-16,-9 7-527 0,0-10 527 16,3 0-1046-16</inkml:trace>
  <inkml:trace contextRef="#ctx0" brushRef="#br0" timeOffset="49290.83">12106 17789 1300 0,'0'0'0'0,"0"0"349"0,0 0-349 0,-19 3 350 16,-16 0-350-16,35-3 212 0,0 0-212 0,-28 6 212 16,-2-1-212-16,30-5 86 0,0 0-86 0,-17 8 86 15,6 1-86-15,11-9 31 0,0 0-31 0,0 10 31 16,9 2-31-16,-9-12 40 0,0 0-40 0,17 14 40 15,10 0-40-15,-27-14 0 0,0 0 0 0,31 13 0 16,7 1 0-16,-38-14 34 0,0 0-34 0,39 14 34 16,3 0-34-16,-42-14 41 0,0 0-41 0,35 15 41 15,-11 0-41-15,-24-15 24 0,0 0-24 0,14 18 25 16,-14 1-25-16,0-19 29 0,0 0-29 0,-14 20 29 16,-10 4-29-16,24-24 13 0,0 0-13 0,-33 21 14 15,-8-2-14-15,41-19-43 0,0 0 43 0,-38 15-42 0,-6-5 42 16,44-10-239-16,0 0 239 0,-38 6-238 15,-1-5 238-15,-34 6-1725 0</inkml:trace>
  <inkml:trace contextRef="#ctx0" brushRef="#br0" timeOffset="49457.9">11936 17807 1031 0,'0'0'0'0,"0"0"393"16,0 0-393-16,4 7 394 0,3 5-394 0,-7-12 259 15,0 0-259-15,9 2 259 0,3-4-259 0,-12 2 165 16,0 0-165-16,24-7 165 0,6-6-165 0,-30 13 69 15,0 0-69-15,35-14 69 0,9-1-69 0,-44 15 0 0,0 0 0 16,42-14 0-16,-2 2 0 0,-40 12-301 16,0 0 301-16,38-10-301 0,-8 3 301 0,38-11-1517 0</inkml:trace>
  <inkml:trace contextRef="#ctx0" brushRef="#br0" timeOffset="49832.48">12712 17502 2028 0,'0'0'0'0,"0"0"265"0,4 15-265 0,-10-6 265 15,3-2-265-15,-6 7 156 0,1 4-156 0,-5 5 157 0,1 3-157 16,0 4 84-16,-2 5-84 0,0-4 85 0,2 0-85 15,-4-1-4-15,0 0 4 0,4-3-3 0,3-1 3 16,0 1 1-16,6-1-1 0,3-2 2 0,0-2-2 16,9 2-21-16,3-1 21 0,2-4-21 0,3-4 21 15,4-1-135-15,4-4 135 0,-2-3-134 0,1-4 134 0,0-4-28 16,1-8 28-16,-4 4-28 0,-4 0 28 0,1-6-24 16,-6-1 24-16,-1 2-23 0,-3 2 23 0,-1-4 19 15,2 0-19-15,-9 1 20 0,0 1-20 16,-3 0 69-16,-3-1-69 0,-8 4 69 0,-1 1-69 0,-6 0 73 15,-2 1-73-15,-3 4 74 0,-4 2-74 0,-5 3 25 16,0 1-25-16,4 0 26 0,3 2-26 0,3 1-113 0,3 1 113 16,4-2-112-16,6-2 112 0,-21 7-1991 0</inkml:trace>
  <inkml:trace contextRef="#ctx0" brushRef="#br0" timeOffset="51880.52">8421 18159 774 0,'0'0'0'0,"0"0"393"16,-2-19-393-16,-1 13 394 0,0-1-394 0,3 7 280 15,-9-5-280-15,9 5 281 0,-11-4-281 0,4 4 178 0,-5 2-178 16,2 0 178-16,-8 1-178 0,2 2 123 16,-1 4-123-16,-9 1 123 0,0 0-123 0,-8 2 85 0,-1 2-85 15,-3-2 86-15,-1 0-86 0,-1 0 42 0,-7 2-42 16,3 0 42-16,3-1-42 0,-3 1 21 0,2 1-21 0,2-3 21 15,7 0-21-15,-2 0 19 0,1-1-19 0,6-3 20 16,4-1-20-16,7-2 0 0,1-1 0 0,7-1 0 16,7-1 0-16,2-2-17 0,14-2 17 0,-1-1-16 15,4-1 16-15,0 1-354 0,4-2 354 0,-3 0-353 16,-4-1 353-16,19-4-1592 0</inkml:trace>
  <inkml:trace contextRef="#ctx0" brushRef="#br0" timeOffset="53196.08">12875 17946 1423 0,'0'0'0'0,"0"0"267"15,0 0-267-15,0 0 268 0,0 0-268 0,0 0 234 16,0 0-234-16,0 0 235 0,0 0-235 0,0 0 156 16,19-6-156-16,5 4 157 0,1-3-157 0,10 0 67 0,8-1-67 15,5 3 68-15,1 0-68 0,1-3 4 0,3 1-4 16,1 0 5-16,2 2-5 0,-4-1-378 0,1 1 378 15,-3 1-378-15,-3 2 378 0,-5 0 308 0,-5-2-308 16,-7 2 309-16,-6 0-309 0,-5 0 33 0,-3-1-33 16,-7 1 33-16,0 0-33 0,-9 0 26 0,0 0-26 15,0 0 26-15,0 0-26 0,0 0 22 0,-14-4-22 0,5 3 22 16,2-3-22-16,-5-1 0 0,1 0 0 0,-1 0 1 16,0 0-1-16,-1-1-1 0,0 1 1 0,0 0 0 15,3 2 0-15,-1-1-8 0,1-1 8 0,1 2-7 16,-3-1 7-16,3 1 1 0,-5-1-1 0,5 3 1 15,2-1-1-15,7 2-4 0,-8-2 4 0,8 2-3 16,0 0 3-16,0 0 1 0,0 0-1 0,0 0 2 16,0 0-2-16,0 0 2 0,0 0-2 0,0 0 2 15,5 0-2-15,-5 0 91 0,12 0-91 0,-3 2 92 16,3 0-92-16,6-1 75 0,-3 1-75 0,8 1 75 0,-2 3-75 16,2-1-7-16,-1 2 7 0,-1 1-7 15,0 1 7-15,-21-9 31 0,0 0-31 0,21 14 31 0,-3 4-31 16,-18-18-15-16,0 0 15 0,12 19-15 0,-7 4 15 15,-5-23 9-15,0 0-9 0,-5 30 9 0,-7 8-9 16,12-38-296-16,0 0 296 0,-21 45-295 0,-5 5 295 0,-18 44-1871 16</inkml:trace>
  <inkml:trace contextRef="#ctx0" brushRef="#br0" timeOffset="71213.21">15759 17275 1412 0,'0'0'0'0,"0"0"176"0,0 0-176 0,-8 6 177 16,-6 0-177-16,14-6 141 0,0 0-141 0,-13 12 142 16,-4 2-142-16,17-14 105 0,0 0-105 0,-18 21 106 15,1 3-106-15,17-24 34 0,0 0-34 0,-12 31 35 16,-1 6-35-16,13-37 1 0,0 0-1 0,-5 43 2 15,5 11-2-15,0-54 44 0,0 0-44 0,5 49 44 16,8 1-44-16,-13-50 1 0,0 0-1 0,19 40 2 16,9-6-2-16,-5-10 22 0,1-10-22 0,2-6 23 15,0-4-23-15,-26-4 1 0,0 0-1 0,27-5 1 16,-1-7-1-16,-26 12 8 0,0 0-8 0,21-30 9 16,0-13-9-16,-21 43 50 0,0 0-50 0,9-41 50 15,-9-3-50-15,0 44 3 0,0 0-3 0,-9-43 3 0,-9-2-3 16,18 45 74-16,0 0-74 0,-21-36 75 0,-12 5-75 15,33 31-5-15,0 0 5 0,-31-24-4 0,-3 9 4 16,34 15-8-16,0 0 8 0,-26-7-8 0,4 10 8 16,4 2-111-16,8 6 111 0,8-3-110 0,4 1 110 0,-2 8-1784 15</inkml:trace>
  <inkml:trace contextRef="#ctx0" brushRef="#br0" timeOffset="71543.76">16787 17138 1457 0,'0'0'0'0,"0"0"282"0,1 9-282 0,-2-1 282 16,-1 4-282-16,0 2 172 0,-5 1-172 0,2 10 172 15,0 4-172-15,-4-2 61 0,0 2-61 0,0 2 61 16,-1 0-61-16,-1 2 46 0,3-2-46 0,-1 1 46 16,0-1-46-16,6 7-2 0,3 1 2 0,1-4-2 15,3-3 2-15,5-4 14 0,1-4-14 0,4-4 15 0,-2-1-15 16,6-5-228-16,-1-5 228 0,1-3-228 0,-1 0 228 15,18 6-1494-15</inkml:trace>
  <inkml:trace contextRef="#ctx0" brushRef="#br0" timeOffset="71960.97">16615 17411 1289 0,'0'0'0'0,"0"0"180"15,-12 5-180-15,12-5 180 0,0 0-180 0,9 0 125 0,3 0-125 16,4 0 125-16,7 0-125 0,3 0 73 0,3-2-73 16,3 1 74-16,3-3-74 0,2-1-4 0,1 0 4 15,-1 0-4-15,-1 0 4 0,3 0-97 0,-3-2 97 16,1 0-97-16,-2 0 97 0,-2 0-78 0,-1-1 78 0,-8 2-77 16,-1 3 77-16,-9-1 0 0,-2 1 0 0,-7 1 0 15,-1 1 0-15,-13 2 94 0,-5 3-94 0,4-1 94 16,-1 1-94-16,-6 3 161 0,-4-1-161 0,0 0 162 15,0-1-162-15,0 3 102 0,2 1-102 0,1 1 103 16,2 0-103-16,2 1 67 0,2-1-67 0,3-1 67 16,2-1-67-16,6 1 69 0,1-2-69 0,5-1 69 15,4 0-69-15,6-1-15 0,3 0 15 0,3-3-14 16,5-2 14-16,2-2 38 0,3-3-38 0,1 0 38 16,-1-2-38-16,-1-2-44 0,-4-3 44 0,-1 4-43 15,-3-1 43-15,-2-1-11 0,-6-1 11 0,-2 5-10 16,-7-1 10-16,-1-4 2 0,-4-2-2 0,0 4 2 0,-7 2-2 15,-2-1-4-15,-2-1 4 0,-1 2-3 0,-9 2 3 16,-1 0 5-16,-5-2-5 0,3 5 6 0,1 2-6 16,-1 2-66-16,-1 3 66 0,6 2-66 0,2 0 66 0,-22 7-1793 15</inkml:trace>
  <inkml:trace contextRef="#ctx0" brushRef="#br0" timeOffset="72543.72">18109 17253 1950 0,'0'0'0'0,"-9"7"262"0,-5 3-262 0,-1 2 262 16,-3 2-262-16,1 0 158 0,-8-1-158 0,4 1 158 15,2 0-158-15,2 1 72 0,-4 1-72 0,3-1 73 16,1-1-73-16,1 1 8 0,4-1-8 0,3 0 8 15,4 0-8-15,1-2 3 0,3-4-3 0,1-1 3 16,0-2-3-16,0-5 12 0,5 5-12 0,2-5 12 16,2-3-12-16,1 0 15 0,2-4-15 0,0 0 15 15,-3 0-15-15,3-3 8 0,2-2-8 0,-1 3 9 16,-8 0-9-16,7-1-4 0,-1-4 4 0,-3 4-3 16,-1 2 3-16,6-4 0 0,1 0 0 0,-7 5 0 15,-6 3 0-15,-1 4 25 0,13-10-25 0,-13 10 26 16,5-10-26-16,0 3 70 0,2-2-70 0,0 4 71 15,0 0-71-15,0 5-3 0,-2 5 3 0,-1 4-3 0,-3 1 3 16,-1 2 31-16,-1 3-31 0,1 1 31 0,0 1-31 16,1 2-7-16,3 1 7 0,-1 1-6 0,1 1 6 0,-2 1 40 15,1-3-40-15,-3 1 41 0,-3-2-41 16,3 0 3-16,3-2-3 0,-3 2 3 0,2-2-3 0,-4 0 10 16,-5-2-10-16,2-3 10 0,0-1-10 0,-11-4-3 15,-2-6 3-15,5 4-3 0,-5 2 3 0,1-5 40 16,-1-2-40-16,-1 2 40 0,0-2-40 0,-6 0-43 15,2 0 43-15,1 0-42 0,1-2 42 0,2 2 34 0,3 2-34 16,4-2 34-16,1-2-34 0,11 2-51 0,-7-3 51 16,7 3-51-16,14-6 51 0,-2 1 40 0,8-2-40 15,4 1 41-15,8-1-41 0,6 2-51 0,6 1 51 16,1-3-50-16,2-1 50 0,4-1-71 0,1-1 71 16,1 1-70-16,-4 1 70 0,1 4-287 0,3 3 287 0,-3-1-286 15,1 0 286-15,50-1-1807 0</inkml:trace>
  <inkml:trace contextRef="#ctx0" brushRef="#br0" timeOffset="97112.34">1185 14440 684 0,'0'0'0'0,"0"0"193"0,-9 14-193 15,9-14 194-15,-12 10-194 0,12-10 188 0,0 0-188 16,-9 14 189-16,0 0-189 0,9-14 71 0,0 0-71 16,-14 22 71-16,-5 5-71 0,19-27 111 0,0 0-111 15,-14 26 111-15,2 0-111 0,12-26 66 0,0 0-66 16,-6 21 67-16,6-3-67 0,0-18 43 0,0 0-43 0,6 12 43 15,6-5-43-15,-12-7 56 0,0 0-56 0,23-5 56 16,13-10-56-16,-36 15 12 0,0 0-12 0,53-23 13 16,15-7-13-16,-68 30 22 0,0 0-22 0,91-42 23 15,21-11-23-15,-112 53 55 0,0 0-55 0,108-44 55 16,4-5-55-16,-112 49 16 0,0 0-16 0,91-34 17 16,-15 8-17-16,-76 26-2 0,0 0 2 0,69-18-1 15,-14 0 1-15,-16 8 1 0,-16 7-1 0,-2-3 2 16,-7 1-2-16,-2 4-17 0,-9-1 17 0,-3 2-16 15,-3 7 16-15,-6 0 7 0,-5-1-7 0,-5 3 8 16,-4 0-8-16,23-9-10 0,0 0 10 0,-35 15-9 0,-7 6 9 16,-5 1 3-16,-5-1-3 0,-1 1 4 15,-3 0-4-15,0 7 0 0,1 4 0 0,-14 8 0 0,-4 7 0 16,-4-8-11-16,-1-4 11 0,13-7-11 0,6-5 11 16,11-5 1-16,10-5-1 0,3 3 1 0,0-4-1 15,5 1 7-15,4-2-7 0,0-1 8 0,1 1-8 0,4-6-4 16,7 1 4-16,2-3-3 0,2-4 3 0,10 0-3 15,0 0 3-15,0 0-2 0,10-11 2 0,-1 5 5 16,7-6-5-16,-6 3 6 0,1 5-6 0,3-4 23 16,7 1-23-16,14-8 24 0,7-9-24 0,6 1 3 15,14-2-3-15,-29 9 4 0,-19 4-4 0,24-3 4 16,13-3-4-16,8-9 4 0,11-12-4 0,12-1-6 0,9-1 6 16,-49 19-5-16,-30 10 5 0,7 0 0 0,-1 3 0 15,19-1 0-15,12-2 0 0,-11 3-12 0,0 2 12 16,-11 2-12-16,-6 3 12 0,-9 2 1 0,-7 4-1 0,-5-4 1 15,-9 12-1-15,-3-2 26 0,-9 6-26 0,-2-1 26 16,-8 4-26-16,-7 7 13 0,-10 4-13 0,1 1 13 16,-3 0-13-16,-6 0 20 0,-2 2-20 0,-14 5 20 15,-6-2-20-15,6 3-129 0,2 0 129 0,27-11-129 16,9-4 129-16,-43 29-1565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6/21/2020 6:07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6/21/2020 6:07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6/21/2020 8:54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8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6/21/2020 9:00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7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6/21/2020 6:07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&amp; Deep Learning Show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2366968"/>
            <a:ext cx="11025188" cy="615553"/>
          </a:xfrm>
        </p:spPr>
        <p:txBody>
          <a:bodyPr/>
          <a:lstStyle/>
          <a:p>
            <a:r>
              <a:rPr lang="en-US" dirty="0"/>
              <a:t>Lecture 04</a:t>
            </a:r>
          </a:p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June 2020</a:t>
            </a:r>
          </a:p>
        </p:txBody>
      </p:sp>
    </p:spTree>
    <p:extLst>
      <p:ext uri="{BB962C8B-B14F-4D97-AF65-F5344CB8AC3E}">
        <p14:creationId xmlns:p14="http://schemas.microsoft.com/office/powerpoint/2010/main" val="266959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BAB0-96EE-499E-B7BF-71733BEA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507DB-A926-4A16-86B2-5B0B65CC7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0368655" cy="4708978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#importing all the required lib</a:t>
            </a:r>
          </a:p>
          <a:p>
            <a:r>
              <a:rPr lang="en-IN" dirty="0"/>
              <a:t>import </a:t>
            </a:r>
            <a:r>
              <a:rPr lang="en-IN" dirty="0" err="1"/>
              <a:t>tensorflow</a:t>
            </a:r>
            <a:r>
              <a:rPr lang="en-IN" dirty="0"/>
              <a:t> as </a:t>
            </a:r>
            <a:r>
              <a:rPr lang="en-IN" dirty="0" err="1"/>
              <a:t>tf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keras.preprocessing.image</a:t>
            </a:r>
            <a:r>
              <a:rPr lang="en-IN" dirty="0"/>
              <a:t> import </a:t>
            </a:r>
            <a:r>
              <a:rPr lang="en-IN" dirty="0" err="1"/>
              <a:t>ImageDataGenerator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keras.models</a:t>
            </a:r>
            <a:r>
              <a:rPr lang="en-IN" dirty="0"/>
              <a:t> import Sequential</a:t>
            </a:r>
          </a:p>
          <a:p>
            <a:r>
              <a:rPr lang="en-IN" dirty="0"/>
              <a:t>from </a:t>
            </a:r>
            <a:r>
              <a:rPr lang="en-IN" dirty="0" err="1"/>
              <a:t>keras.layers</a:t>
            </a:r>
            <a:r>
              <a:rPr lang="en-IN" dirty="0"/>
              <a:t> import Conv2D, MaxPooling2D</a:t>
            </a:r>
          </a:p>
          <a:p>
            <a:r>
              <a:rPr lang="en-IN" dirty="0"/>
              <a:t>from </a:t>
            </a:r>
            <a:r>
              <a:rPr lang="en-IN" dirty="0" err="1"/>
              <a:t>keras.layers</a:t>
            </a:r>
            <a:r>
              <a:rPr lang="en-IN" dirty="0"/>
              <a:t> import Activation, Dropout, Flatten, Dense</a:t>
            </a:r>
          </a:p>
          <a:p>
            <a:r>
              <a:rPr lang="en-IN" dirty="0"/>
              <a:t>from </a:t>
            </a:r>
            <a:r>
              <a:rPr lang="en-IN" dirty="0" err="1"/>
              <a:t>keras</a:t>
            </a:r>
            <a:r>
              <a:rPr lang="en-IN" dirty="0"/>
              <a:t> import backend as K</a:t>
            </a:r>
          </a:p>
          <a:p>
            <a:r>
              <a:rPr lang="en-IN" dirty="0"/>
              <a:t>from </a:t>
            </a:r>
            <a:r>
              <a:rPr lang="en-IN" dirty="0" err="1"/>
              <a:t>keras.preprocessing</a:t>
            </a:r>
            <a:r>
              <a:rPr lang="en-IN" dirty="0"/>
              <a:t> import image</a:t>
            </a:r>
          </a:p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C66A1C-DB8D-4282-83BD-2B5BB21BCB25}"/>
                  </a:ext>
                </a:extLst>
              </p14:cNvPr>
              <p14:cNvContentPartPr/>
              <p14:nvPr/>
            </p14:nvContentPartPr>
            <p14:xfrm>
              <a:off x="405000" y="1989360"/>
              <a:ext cx="1901520" cy="386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C66A1C-DB8D-4282-83BD-2B5BB21BCB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40" y="1980000"/>
                <a:ext cx="1920240" cy="38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2461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A6CD-D9BF-4C44-926A-7A2BE2FAD8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348" y="628233"/>
            <a:ext cx="11018520" cy="5601533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# dimensions of our images.</a:t>
            </a:r>
          </a:p>
          <a:p>
            <a:r>
              <a:rPr lang="en-IN" dirty="0" err="1"/>
              <a:t>img_width</a:t>
            </a:r>
            <a:r>
              <a:rPr lang="en-IN" dirty="0"/>
              <a:t>, </a:t>
            </a:r>
            <a:r>
              <a:rPr lang="en-IN" dirty="0" err="1"/>
              <a:t>img_height</a:t>
            </a:r>
            <a:r>
              <a:rPr lang="en-IN" dirty="0"/>
              <a:t> = 150, 150</a:t>
            </a:r>
          </a:p>
          <a:p>
            <a:endParaRPr lang="en-IN" dirty="0"/>
          </a:p>
          <a:p>
            <a:r>
              <a:rPr lang="en-IN" dirty="0">
                <a:solidFill>
                  <a:srgbClr val="FFFF00"/>
                </a:solidFill>
              </a:rPr>
              <a:t>#defining the data directories</a:t>
            </a:r>
          </a:p>
          <a:p>
            <a:r>
              <a:rPr lang="en-IN" dirty="0" err="1"/>
              <a:t>train_data_dir</a:t>
            </a:r>
            <a:r>
              <a:rPr lang="en-IN" dirty="0"/>
              <a:t>= 'data/train'</a:t>
            </a:r>
          </a:p>
          <a:p>
            <a:r>
              <a:rPr lang="en-IN" dirty="0" err="1"/>
              <a:t>validation_data_dir</a:t>
            </a:r>
            <a:r>
              <a:rPr lang="en-IN" dirty="0"/>
              <a:t>= 'data/validation'</a:t>
            </a:r>
          </a:p>
          <a:p>
            <a:r>
              <a:rPr lang="en-IN" dirty="0" err="1"/>
              <a:t>n_training_sample</a:t>
            </a:r>
            <a:r>
              <a:rPr lang="en-IN" dirty="0"/>
              <a:t>= 400</a:t>
            </a:r>
          </a:p>
          <a:p>
            <a:r>
              <a:rPr lang="en-IN" dirty="0" err="1"/>
              <a:t>n_validation_sample</a:t>
            </a:r>
            <a:r>
              <a:rPr lang="en-IN" dirty="0"/>
              <a:t>= 100</a:t>
            </a:r>
          </a:p>
          <a:p>
            <a:r>
              <a:rPr lang="en-IN" dirty="0"/>
              <a:t>epochs=40</a:t>
            </a:r>
          </a:p>
          <a:p>
            <a:r>
              <a:rPr lang="en-IN" dirty="0" err="1"/>
              <a:t>batch_size</a:t>
            </a:r>
            <a:r>
              <a:rPr lang="en-IN" dirty="0"/>
              <a:t>=10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114A4B-5152-41F3-AD70-E46CDB0710AA}"/>
                  </a:ext>
                </a:extLst>
              </p14:cNvPr>
              <p14:cNvContentPartPr/>
              <p14:nvPr/>
            </p14:nvContentPartPr>
            <p14:xfrm>
              <a:off x="201960" y="870480"/>
              <a:ext cx="5682600" cy="474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114A4B-5152-41F3-AD70-E46CDB0710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600" y="861120"/>
                <a:ext cx="5701320" cy="47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9853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2B45C3-5568-45B2-AC84-262A4BC3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82430"/>
            <a:ext cx="11018520" cy="553998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Image Data as Input (For Grayscale Image)</a:t>
            </a:r>
          </a:p>
        </p:txBody>
      </p:sp>
      <p:pic>
        <p:nvPicPr>
          <p:cNvPr id="2050" name="Picture 2" descr="Keras Image Preprocessing: scaling image pixels for training">
            <a:extLst>
              <a:ext uri="{FF2B5EF4-FFF2-40B4-BE49-F238E27FC236}">
                <a16:creationId xmlns:a16="http://schemas.microsoft.com/office/drawing/2014/main" id="{6EAA9822-494F-4DF8-AB47-F2E687A7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28" y="1075831"/>
            <a:ext cx="10036066" cy="539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953D34-7417-4334-AEBC-E0DE4EF64215}"/>
                  </a:ext>
                </a:extLst>
              </p14:cNvPr>
              <p14:cNvContentPartPr/>
              <p14:nvPr/>
            </p14:nvContentPartPr>
            <p14:xfrm>
              <a:off x="906840" y="891360"/>
              <a:ext cx="6378120" cy="481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953D34-7417-4334-AEBC-E0DE4EF642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480" y="882000"/>
                <a:ext cx="6396840" cy="48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3416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865989-83C3-4682-948C-7EE267C5D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72084"/>
              </p:ext>
            </p:extLst>
          </p:nvPr>
        </p:nvGraphicFramePr>
        <p:xfrm>
          <a:off x="922290" y="1882641"/>
          <a:ext cx="4812684" cy="32397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3171">
                  <a:extLst>
                    <a:ext uri="{9D8B030D-6E8A-4147-A177-3AD203B41FA5}">
                      <a16:colId xmlns:a16="http://schemas.microsoft.com/office/drawing/2014/main" val="4047253038"/>
                    </a:ext>
                  </a:extLst>
                </a:gridCol>
                <a:gridCol w="1203171">
                  <a:extLst>
                    <a:ext uri="{9D8B030D-6E8A-4147-A177-3AD203B41FA5}">
                      <a16:colId xmlns:a16="http://schemas.microsoft.com/office/drawing/2014/main" val="2207189164"/>
                    </a:ext>
                  </a:extLst>
                </a:gridCol>
                <a:gridCol w="1203171">
                  <a:extLst>
                    <a:ext uri="{9D8B030D-6E8A-4147-A177-3AD203B41FA5}">
                      <a16:colId xmlns:a16="http://schemas.microsoft.com/office/drawing/2014/main" val="3788682412"/>
                    </a:ext>
                  </a:extLst>
                </a:gridCol>
                <a:gridCol w="1203171">
                  <a:extLst>
                    <a:ext uri="{9D8B030D-6E8A-4147-A177-3AD203B41FA5}">
                      <a16:colId xmlns:a16="http://schemas.microsoft.com/office/drawing/2014/main" val="682311905"/>
                    </a:ext>
                  </a:extLst>
                </a:gridCol>
              </a:tblGrid>
              <a:tr h="803285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852755"/>
                  </a:ext>
                </a:extLst>
              </a:tr>
              <a:tr h="803285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326720"/>
                  </a:ext>
                </a:extLst>
              </a:tr>
              <a:tr h="803285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80381"/>
                  </a:ext>
                </a:extLst>
              </a:tr>
              <a:tr h="82992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14255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12B45C3-5568-45B2-AC84-262A4BC3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82430"/>
            <a:ext cx="8770324" cy="553998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Image Data as Input (For Grayscale Image)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86649E1-4885-4827-8CB8-CE5721B76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35772"/>
              </p:ext>
            </p:extLst>
          </p:nvPr>
        </p:nvGraphicFramePr>
        <p:xfrm>
          <a:off x="7173158" y="1277170"/>
          <a:ext cx="468000" cy="493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3810545124"/>
                    </a:ext>
                  </a:extLst>
                </a:gridCol>
              </a:tblGrid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650711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964835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84346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7024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087918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95980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51375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808798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7838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18577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0334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8676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34925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940057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70409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66899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ECE3128C-EF19-4F1C-BC94-BBD8AAC12B41}"/>
              </a:ext>
            </a:extLst>
          </p:cNvPr>
          <p:cNvSpPr/>
          <p:nvPr/>
        </p:nvSpPr>
        <p:spPr bwMode="auto">
          <a:xfrm>
            <a:off x="8505548" y="1197271"/>
            <a:ext cx="573794" cy="553998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10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572303-D6F1-4D23-B01F-3E2119E6ABC6}"/>
              </a:ext>
            </a:extLst>
          </p:cNvPr>
          <p:cNvSpPr/>
          <p:nvPr/>
        </p:nvSpPr>
        <p:spPr bwMode="auto">
          <a:xfrm>
            <a:off x="8536175" y="1769844"/>
            <a:ext cx="521268" cy="46163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83FF82-9A10-4844-A08E-97712D7A0D48}"/>
              </a:ext>
            </a:extLst>
          </p:cNvPr>
          <p:cNvSpPr/>
          <p:nvPr/>
        </p:nvSpPr>
        <p:spPr bwMode="auto">
          <a:xfrm>
            <a:off x="8558074" y="5856429"/>
            <a:ext cx="521268" cy="46163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A5143B-87B8-4511-AA5A-1C7A4F6EC758}"/>
              </a:ext>
            </a:extLst>
          </p:cNvPr>
          <p:cNvSpPr/>
          <p:nvPr/>
        </p:nvSpPr>
        <p:spPr bwMode="auto">
          <a:xfrm>
            <a:off x="8536175" y="2286299"/>
            <a:ext cx="521268" cy="46163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E42E4-5204-4DF6-B225-27AB1F771A1A}"/>
              </a:ext>
            </a:extLst>
          </p:cNvPr>
          <p:cNvSpPr txBox="1"/>
          <p:nvPr/>
        </p:nvSpPr>
        <p:spPr>
          <a:xfrm>
            <a:off x="8786157" y="2748849"/>
            <a:ext cx="416216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IN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864CA-2F9F-4792-93E0-EA4AF6A4EF3B}"/>
              </a:ext>
            </a:extLst>
          </p:cNvPr>
          <p:cNvSpPr txBox="1"/>
          <p:nvPr/>
        </p:nvSpPr>
        <p:spPr>
          <a:xfrm>
            <a:off x="8588701" y="1322621"/>
            <a:ext cx="4687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5AB8B-C93B-4413-BD84-C58D347F758F}"/>
              </a:ext>
            </a:extLst>
          </p:cNvPr>
          <p:cNvSpPr txBox="1"/>
          <p:nvPr/>
        </p:nvSpPr>
        <p:spPr>
          <a:xfrm>
            <a:off x="8525523" y="1857799"/>
            <a:ext cx="521268" cy="313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255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10C676-B7CA-443B-ACF9-53886AF05426}"/>
                  </a:ext>
                </a:extLst>
              </p14:cNvPr>
              <p14:cNvContentPartPr/>
              <p14:nvPr/>
            </p14:nvContentPartPr>
            <p14:xfrm>
              <a:off x="449640" y="282960"/>
              <a:ext cx="10708200" cy="4844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10C676-B7CA-443B-ACF9-53886AF054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280" y="273600"/>
                <a:ext cx="10726920" cy="48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738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EC680-8EAB-466C-A652-CB4AF3DE1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5" t="25409" r="74211" b="60998"/>
          <a:stretch/>
        </p:blipFill>
        <p:spPr>
          <a:xfrm>
            <a:off x="989149" y="1873121"/>
            <a:ext cx="4423269" cy="46179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36C765-CD24-402F-8913-7EC5E6BEFF2E}"/>
              </a:ext>
            </a:extLst>
          </p:cNvPr>
          <p:cNvCxnSpPr/>
          <p:nvPr/>
        </p:nvCxnSpPr>
        <p:spPr>
          <a:xfrm>
            <a:off x="5610687" y="1857585"/>
            <a:ext cx="0" cy="46179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0D88B6-E56A-4344-8286-474FC12D7695}"/>
              </a:ext>
            </a:extLst>
          </p:cNvPr>
          <p:cNvCxnSpPr/>
          <p:nvPr/>
        </p:nvCxnSpPr>
        <p:spPr>
          <a:xfrm>
            <a:off x="989148" y="1764572"/>
            <a:ext cx="442326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D115A7-39D7-44AA-9923-DEEA96D7C34B}"/>
              </a:ext>
            </a:extLst>
          </p:cNvPr>
          <p:cNvSpPr txBox="1"/>
          <p:nvPr/>
        </p:nvSpPr>
        <p:spPr>
          <a:xfrm>
            <a:off x="5788242" y="4012688"/>
            <a:ext cx="6155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BF7CC-FDA0-4F2E-BE78-4F95D14667BF}"/>
              </a:ext>
            </a:extLst>
          </p:cNvPr>
          <p:cNvSpPr txBox="1"/>
          <p:nvPr/>
        </p:nvSpPr>
        <p:spPr>
          <a:xfrm>
            <a:off x="2682536" y="1456795"/>
            <a:ext cx="6155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150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74D578-39C6-485B-8918-3F9B4109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48" y="1900180"/>
            <a:ext cx="4423269" cy="44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w to Convert an RGB Image to Grayscale">
            <a:extLst>
              <a:ext uri="{FF2B5EF4-FFF2-40B4-BE49-F238E27FC236}">
                <a16:creationId xmlns:a16="http://schemas.microsoft.com/office/drawing/2014/main" id="{0C73E874-D10A-48D7-A6A2-F11675ABF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50" y="1610683"/>
            <a:ext cx="4812539" cy="461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C138C6E-26A0-45B1-AFE1-9B95D5C732B8}"/>
              </a:ext>
            </a:extLst>
          </p:cNvPr>
          <p:cNvSpPr txBox="1">
            <a:spLocks/>
          </p:cNvSpPr>
          <p:nvPr/>
        </p:nvSpPr>
        <p:spPr>
          <a:xfrm>
            <a:off x="586740" y="38243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IN" dirty="0">
                <a:solidFill>
                  <a:schemeClr val="accent2"/>
                </a:solidFill>
              </a:rPr>
              <a:t>Image Data as Input (For Colour Image)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A78759-1B18-497E-A213-9C6FA6EF4FEE}"/>
                  </a:ext>
                </a:extLst>
              </p14:cNvPr>
              <p14:cNvContentPartPr/>
              <p14:nvPr/>
            </p14:nvContentPartPr>
            <p14:xfrm>
              <a:off x="680400" y="253440"/>
              <a:ext cx="10534680" cy="4980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A78759-1B18-497E-A213-9C6FA6EF4F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040" y="244080"/>
                <a:ext cx="10553400" cy="49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1787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E7AE97-7443-4A19-BD74-67AC7459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8" y="623594"/>
            <a:ext cx="7556382" cy="5676664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EA2A348A-64EE-4368-8630-F6521CFC405F}"/>
              </a:ext>
            </a:extLst>
          </p:cNvPr>
          <p:cNvSpPr/>
          <p:nvPr/>
        </p:nvSpPr>
        <p:spPr bwMode="auto">
          <a:xfrm>
            <a:off x="6927615" y="4947355"/>
            <a:ext cx="782697" cy="707438"/>
          </a:xfrm>
          <a:prstGeom prst="star5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281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F475C-FC18-452C-8E4E-FE8F9DE847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555480"/>
            <a:ext cx="9729112" cy="1132618"/>
          </a:xfrm>
        </p:spPr>
        <p:txBody>
          <a:bodyPr/>
          <a:lstStyle/>
          <a:p>
            <a:r>
              <a:rPr lang="en-IN" sz="1600" dirty="0"/>
              <a:t>if </a:t>
            </a:r>
            <a:r>
              <a:rPr lang="en-IN" sz="1600" dirty="0" err="1"/>
              <a:t>K.image_data_format</a:t>
            </a:r>
            <a:r>
              <a:rPr lang="en-IN" sz="1600" dirty="0"/>
              <a:t>() == '</a:t>
            </a:r>
            <a:r>
              <a:rPr lang="en-IN" sz="1600" dirty="0" err="1"/>
              <a:t>channels_first</a:t>
            </a:r>
            <a:r>
              <a:rPr lang="en-IN" sz="1600" dirty="0"/>
              <a:t>':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input_shape</a:t>
            </a:r>
            <a:r>
              <a:rPr lang="en-IN" sz="1600" dirty="0"/>
              <a:t> = (3, </a:t>
            </a:r>
            <a:r>
              <a:rPr lang="en-IN" sz="1600" dirty="0" err="1"/>
              <a:t>img_width</a:t>
            </a:r>
            <a:r>
              <a:rPr lang="en-IN" sz="1600" dirty="0"/>
              <a:t>, </a:t>
            </a:r>
            <a:r>
              <a:rPr lang="en-IN" sz="1600" dirty="0" err="1"/>
              <a:t>img_height</a:t>
            </a:r>
            <a:r>
              <a:rPr lang="en-IN" sz="1600" dirty="0"/>
              <a:t>)</a:t>
            </a:r>
          </a:p>
          <a:p>
            <a:r>
              <a:rPr lang="en-IN" sz="1600" dirty="0"/>
              <a:t>else:</a:t>
            </a:r>
          </a:p>
          <a:p>
            <a:r>
              <a:rPr lang="en-IN" sz="1600" dirty="0"/>
              <a:t>    </a:t>
            </a:r>
            <a:r>
              <a:rPr lang="en-IN" sz="1600" dirty="0" err="1"/>
              <a:t>input_shape</a:t>
            </a:r>
            <a:r>
              <a:rPr lang="en-IN" sz="1600" dirty="0"/>
              <a:t> = (</a:t>
            </a:r>
            <a:r>
              <a:rPr lang="en-IN" sz="1600" dirty="0" err="1"/>
              <a:t>img_width</a:t>
            </a:r>
            <a:r>
              <a:rPr lang="en-IN" sz="1600" dirty="0"/>
              <a:t>, </a:t>
            </a:r>
            <a:r>
              <a:rPr lang="en-IN" sz="1600" dirty="0" err="1"/>
              <a:t>img_height</a:t>
            </a:r>
            <a:r>
              <a:rPr lang="en-IN" sz="1600" dirty="0"/>
              <a:t>, 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AB024-3FD8-4437-8314-42B420E9200D}"/>
              </a:ext>
            </a:extLst>
          </p:cNvPr>
          <p:cNvSpPr/>
          <p:nvPr/>
        </p:nvSpPr>
        <p:spPr>
          <a:xfrm>
            <a:off x="409186" y="1950153"/>
            <a:ext cx="90632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FFFF00"/>
                </a:solidFill>
              </a:rPr>
              <a:t>#defining the model</a:t>
            </a:r>
          </a:p>
          <a:p>
            <a:r>
              <a:rPr lang="en-IN" sz="1600" dirty="0"/>
              <a:t>model = </a:t>
            </a:r>
            <a:r>
              <a:rPr lang="en-IN" sz="1600" dirty="0" err="1"/>
              <a:t>tf.keras.models.Sequential</a:t>
            </a:r>
            <a:r>
              <a:rPr lang="en-IN" sz="1600" dirty="0"/>
              <a:t>([</a:t>
            </a:r>
            <a:r>
              <a:rPr lang="en-IN" sz="1600" dirty="0" err="1"/>
              <a:t>tf.keras.layers.Flatten</a:t>
            </a:r>
            <a:r>
              <a:rPr lang="en-IN" sz="1600" dirty="0"/>
              <a:t>(), </a:t>
            </a:r>
          </a:p>
          <a:p>
            <a:r>
              <a:rPr lang="en-IN" sz="1600" dirty="0"/>
              <a:t>                                    </a:t>
            </a:r>
            <a:r>
              <a:rPr lang="en-IN" sz="1600" dirty="0" err="1"/>
              <a:t>tf.keras.layers.Dense</a:t>
            </a:r>
            <a:r>
              <a:rPr lang="en-IN" sz="1600" dirty="0"/>
              <a:t>(128, activation=</a:t>
            </a:r>
            <a:r>
              <a:rPr lang="en-IN" sz="1600" dirty="0" err="1"/>
              <a:t>tf.nn.relu</a:t>
            </a:r>
            <a:r>
              <a:rPr lang="en-IN" sz="1600" dirty="0"/>
              <a:t>), </a:t>
            </a:r>
          </a:p>
          <a:p>
            <a:r>
              <a:rPr lang="en-IN" sz="1600" dirty="0"/>
              <a:t>                                    </a:t>
            </a:r>
            <a:r>
              <a:rPr lang="en-IN" sz="1600" dirty="0" err="1"/>
              <a:t>tf.keras.layers.Dense</a:t>
            </a:r>
            <a:r>
              <a:rPr lang="en-IN" sz="1600" dirty="0"/>
              <a:t>(64, activation=</a:t>
            </a:r>
            <a:r>
              <a:rPr lang="en-IN" sz="1600" dirty="0" err="1"/>
              <a:t>tf.nn.relu</a:t>
            </a:r>
            <a:r>
              <a:rPr lang="en-IN" sz="1600" dirty="0"/>
              <a:t>),</a:t>
            </a:r>
          </a:p>
          <a:p>
            <a:r>
              <a:rPr lang="en-IN" sz="1600" dirty="0"/>
              <a:t>                                    </a:t>
            </a:r>
            <a:r>
              <a:rPr lang="en-IN" sz="1600" dirty="0" err="1"/>
              <a:t>tf.keras.layers.Dense</a:t>
            </a:r>
            <a:r>
              <a:rPr lang="en-IN" sz="1600" dirty="0"/>
              <a:t>(2, activation=</a:t>
            </a:r>
            <a:r>
              <a:rPr lang="en-IN" sz="1600" dirty="0" err="1"/>
              <a:t>tf.nn.sigmoid</a:t>
            </a:r>
            <a:r>
              <a:rPr lang="en-IN" sz="1600" dirty="0"/>
              <a:t>)])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4DB4F3-C372-41DF-BEB5-6519A1312C92}"/>
              </a:ext>
            </a:extLst>
          </p:cNvPr>
          <p:cNvSpPr/>
          <p:nvPr/>
        </p:nvSpPr>
        <p:spPr>
          <a:xfrm>
            <a:off x="506840" y="3345635"/>
            <a:ext cx="8530628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#defining the optimizer and metrics</a:t>
            </a:r>
          </a:p>
          <a:p>
            <a:r>
              <a:rPr lang="en-IN" dirty="0" err="1"/>
              <a:t>model.compile</a:t>
            </a:r>
            <a:r>
              <a:rPr lang="en-IN" dirty="0"/>
              <a:t>(optimizer = </a:t>
            </a:r>
            <a:r>
              <a:rPr lang="en-IN" dirty="0" err="1"/>
              <a:t>tf.optimizers.Adam</a:t>
            </a:r>
            <a:r>
              <a:rPr lang="en-IN" dirty="0"/>
              <a:t>(),</a:t>
            </a:r>
          </a:p>
          <a:p>
            <a:r>
              <a:rPr lang="en-IN" dirty="0"/>
              <a:t>              loss = '</a:t>
            </a:r>
            <a:r>
              <a:rPr lang="en-IN" dirty="0" err="1"/>
              <a:t>sparse_categorical_crossentropy</a:t>
            </a:r>
            <a:r>
              <a:rPr lang="en-IN" dirty="0"/>
              <a:t>',</a:t>
            </a:r>
          </a:p>
          <a:p>
            <a:r>
              <a:rPr lang="en-IN" dirty="0"/>
              <a:t>              metrics=['accuracy'])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D98F6-278E-45AA-953C-BC0371E16D90}"/>
              </a:ext>
            </a:extLst>
          </p:cNvPr>
          <p:cNvSpPr/>
          <p:nvPr/>
        </p:nvSpPr>
        <p:spPr>
          <a:xfrm>
            <a:off x="506840" y="4580510"/>
            <a:ext cx="7652551" cy="1722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# this is the augmentation configuration we will use for training</a:t>
            </a:r>
          </a:p>
          <a:p>
            <a:r>
              <a:rPr lang="en-IN" dirty="0" err="1"/>
              <a:t>train_datagen</a:t>
            </a:r>
            <a:r>
              <a:rPr lang="en-IN" dirty="0"/>
              <a:t> = </a:t>
            </a:r>
            <a:r>
              <a:rPr lang="en-IN" dirty="0" err="1"/>
              <a:t>ImageDataGenerator</a:t>
            </a:r>
            <a:r>
              <a:rPr lang="en-IN" dirty="0"/>
              <a:t>(</a:t>
            </a:r>
          </a:p>
          <a:p>
            <a:r>
              <a:rPr lang="en-IN" dirty="0"/>
              <a:t>    rescale=1. / 255,</a:t>
            </a:r>
          </a:p>
          <a:p>
            <a:r>
              <a:rPr lang="en-IN" dirty="0"/>
              <a:t>    </a:t>
            </a:r>
            <a:r>
              <a:rPr lang="en-IN" dirty="0" err="1"/>
              <a:t>shear_range</a:t>
            </a:r>
            <a:r>
              <a:rPr lang="en-IN" dirty="0"/>
              <a:t>=0.2,</a:t>
            </a:r>
          </a:p>
          <a:p>
            <a:r>
              <a:rPr lang="en-IN" dirty="0"/>
              <a:t>    </a:t>
            </a:r>
            <a:r>
              <a:rPr lang="en-IN" dirty="0" err="1"/>
              <a:t>zoom_range</a:t>
            </a:r>
            <a:r>
              <a:rPr lang="en-IN" dirty="0"/>
              <a:t>=0.2,</a:t>
            </a:r>
          </a:p>
          <a:p>
            <a:r>
              <a:rPr lang="en-IN" dirty="0"/>
              <a:t>    </a:t>
            </a:r>
            <a:r>
              <a:rPr lang="en-IN" dirty="0" err="1"/>
              <a:t>horizontal_flip</a:t>
            </a:r>
            <a:r>
              <a:rPr lang="en-IN" dirty="0"/>
              <a:t>=True)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66CB6A-189F-4CDC-89C9-FC272EE45A54}"/>
                  </a:ext>
                </a:extLst>
              </p14:cNvPr>
              <p14:cNvContentPartPr/>
              <p14:nvPr/>
            </p14:nvContentPartPr>
            <p14:xfrm>
              <a:off x="282240" y="103320"/>
              <a:ext cx="11659320" cy="6747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66CB6A-189F-4CDC-89C9-FC272EE45A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880" y="93960"/>
                <a:ext cx="11678040" cy="67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78740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385BF-09DF-4C15-9949-DDC40A1C1BE2}"/>
              </a:ext>
            </a:extLst>
          </p:cNvPr>
          <p:cNvSpPr/>
          <p:nvPr/>
        </p:nvSpPr>
        <p:spPr>
          <a:xfrm>
            <a:off x="363984" y="185880"/>
            <a:ext cx="11176987" cy="416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# this is the augmentation configuration we will use for testing:</a:t>
            </a:r>
          </a:p>
          <a:p>
            <a:r>
              <a:rPr lang="en-IN" dirty="0">
                <a:solidFill>
                  <a:srgbClr val="FFFF00"/>
                </a:solidFill>
              </a:rPr>
              <a:t># only rescaling</a:t>
            </a:r>
          </a:p>
          <a:p>
            <a:r>
              <a:rPr lang="en-IN" dirty="0" err="1"/>
              <a:t>test_datagen</a:t>
            </a:r>
            <a:r>
              <a:rPr lang="en-IN" dirty="0"/>
              <a:t> = </a:t>
            </a:r>
            <a:r>
              <a:rPr lang="en-IN" dirty="0" err="1"/>
              <a:t>ImageDataGenerator</a:t>
            </a:r>
            <a:r>
              <a:rPr lang="en-IN" dirty="0"/>
              <a:t>(rescale=1. / 255)</a:t>
            </a:r>
          </a:p>
          <a:p>
            <a:endParaRPr lang="en-IN" dirty="0"/>
          </a:p>
          <a:p>
            <a:r>
              <a:rPr lang="en-IN" dirty="0" err="1"/>
              <a:t>train_generator</a:t>
            </a:r>
            <a:r>
              <a:rPr lang="en-IN" dirty="0"/>
              <a:t> = </a:t>
            </a:r>
            <a:r>
              <a:rPr lang="en-IN" dirty="0" err="1"/>
              <a:t>train_datagen.flow_from_directory</a:t>
            </a:r>
            <a:r>
              <a:rPr lang="en-IN" dirty="0"/>
              <a:t>(</a:t>
            </a:r>
          </a:p>
          <a:p>
            <a:r>
              <a:rPr lang="en-IN" dirty="0"/>
              <a:t>    </a:t>
            </a:r>
            <a:r>
              <a:rPr lang="en-IN" dirty="0" err="1"/>
              <a:t>train_data_dir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target_size</a:t>
            </a:r>
            <a:r>
              <a:rPr lang="en-IN" dirty="0"/>
              <a:t>=(</a:t>
            </a:r>
            <a:r>
              <a:rPr lang="en-IN" dirty="0" err="1"/>
              <a:t>img_width</a:t>
            </a:r>
            <a:r>
              <a:rPr lang="en-IN" dirty="0"/>
              <a:t>, </a:t>
            </a:r>
            <a:r>
              <a:rPr lang="en-IN" dirty="0" err="1"/>
              <a:t>img_height</a:t>
            </a:r>
            <a:r>
              <a:rPr lang="en-IN" dirty="0"/>
              <a:t>),</a:t>
            </a:r>
          </a:p>
          <a:p>
            <a:r>
              <a:rPr lang="en-IN" dirty="0"/>
              <a:t>    </a:t>
            </a:r>
            <a:r>
              <a:rPr lang="en-IN" dirty="0" err="1"/>
              <a:t>batch_size</a:t>
            </a:r>
            <a:r>
              <a:rPr lang="en-IN" dirty="0"/>
              <a:t>=</a:t>
            </a:r>
            <a:r>
              <a:rPr lang="en-IN" dirty="0" err="1"/>
              <a:t>batch_size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class_mode</a:t>
            </a:r>
            <a:r>
              <a:rPr lang="en-IN" dirty="0"/>
              <a:t>='binary')</a:t>
            </a:r>
          </a:p>
          <a:p>
            <a:endParaRPr lang="en-IN" dirty="0"/>
          </a:p>
          <a:p>
            <a:r>
              <a:rPr lang="en-IN" dirty="0" err="1"/>
              <a:t>validation_generator</a:t>
            </a:r>
            <a:r>
              <a:rPr lang="en-IN" dirty="0"/>
              <a:t> = </a:t>
            </a:r>
            <a:r>
              <a:rPr lang="en-IN" dirty="0" err="1"/>
              <a:t>test_datagen.flow_from_directory</a:t>
            </a:r>
            <a:r>
              <a:rPr lang="en-IN" dirty="0"/>
              <a:t>(</a:t>
            </a:r>
          </a:p>
          <a:p>
            <a:r>
              <a:rPr lang="en-IN" dirty="0"/>
              <a:t>    </a:t>
            </a:r>
            <a:r>
              <a:rPr lang="en-IN" dirty="0" err="1"/>
              <a:t>validation_data_dir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target_size</a:t>
            </a:r>
            <a:r>
              <a:rPr lang="en-IN" dirty="0"/>
              <a:t>=(</a:t>
            </a:r>
            <a:r>
              <a:rPr lang="en-IN" dirty="0" err="1"/>
              <a:t>img_width</a:t>
            </a:r>
            <a:r>
              <a:rPr lang="en-IN" dirty="0"/>
              <a:t>, </a:t>
            </a:r>
            <a:r>
              <a:rPr lang="en-IN" dirty="0" err="1"/>
              <a:t>img_height</a:t>
            </a:r>
            <a:r>
              <a:rPr lang="en-IN" dirty="0"/>
              <a:t>),</a:t>
            </a:r>
          </a:p>
          <a:p>
            <a:r>
              <a:rPr lang="en-IN" dirty="0"/>
              <a:t>    </a:t>
            </a:r>
            <a:r>
              <a:rPr lang="en-IN" dirty="0" err="1"/>
              <a:t>batch_size</a:t>
            </a:r>
            <a:r>
              <a:rPr lang="en-IN" dirty="0"/>
              <a:t>=</a:t>
            </a:r>
            <a:r>
              <a:rPr lang="en-IN" dirty="0" err="1"/>
              <a:t>batch_size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class_mode</a:t>
            </a:r>
            <a:r>
              <a:rPr lang="en-IN" dirty="0"/>
              <a:t>='binary')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E4A32-A857-47E6-8274-C60E7EB1936C}"/>
              </a:ext>
            </a:extLst>
          </p:cNvPr>
          <p:cNvSpPr/>
          <p:nvPr/>
        </p:nvSpPr>
        <p:spPr>
          <a:xfrm>
            <a:off x="363984" y="4432306"/>
            <a:ext cx="6096000" cy="17220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 err="1"/>
              <a:t>model.fit_generator</a:t>
            </a:r>
            <a:r>
              <a:rPr lang="en-IN" dirty="0"/>
              <a:t>(</a:t>
            </a:r>
          </a:p>
          <a:p>
            <a:r>
              <a:rPr lang="en-IN" dirty="0"/>
              <a:t>    </a:t>
            </a:r>
            <a:r>
              <a:rPr lang="en-IN" dirty="0" err="1"/>
              <a:t>train_generator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steps_per_epoch</a:t>
            </a:r>
            <a:r>
              <a:rPr lang="en-IN" dirty="0"/>
              <a:t>=</a:t>
            </a:r>
            <a:r>
              <a:rPr lang="en-IN" dirty="0" err="1"/>
              <a:t>n_training_sample</a:t>
            </a:r>
            <a:r>
              <a:rPr lang="en-IN" dirty="0"/>
              <a:t> // </a:t>
            </a:r>
            <a:r>
              <a:rPr lang="en-IN" dirty="0" err="1"/>
              <a:t>batch_size</a:t>
            </a:r>
            <a:r>
              <a:rPr lang="en-IN" dirty="0"/>
              <a:t>,</a:t>
            </a:r>
          </a:p>
          <a:p>
            <a:r>
              <a:rPr lang="en-IN" dirty="0"/>
              <a:t>    epochs=epochs,</a:t>
            </a:r>
          </a:p>
          <a:p>
            <a:r>
              <a:rPr lang="en-IN" dirty="0"/>
              <a:t>    </a:t>
            </a:r>
            <a:r>
              <a:rPr lang="en-IN" dirty="0" err="1"/>
              <a:t>validation_data</a:t>
            </a:r>
            <a:r>
              <a:rPr lang="en-IN" dirty="0"/>
              <a:t>=</a:t>
            </a:r>
            <a:r>
              <a:rPr lang="en-IN" dirty="0" err="1"/>
              <a:t>validation_generator</a:t>
            </a:r>
            <a:r>
              <a:rPr lang="en-IN" dirty="0"/>
              <a:t>,</a:t>
            </a:r>
          </a:p>
          <a:p>
            <a:r>
              <a:rPr lang="en-IN" dirty="0"/>
              <a:t>    </a:t>
            </a:r>
            <a:r>
              <a:rPr lang="en-IN" dirty="0" err="1"/>
              <a:t>validation_steps</a:t>
            </a:r>
            <a:r>
              <a:rPr lang="en-IN" dirty="0"/>
              <a:t>=</a:t>
            </a:r>
            <a:r>
              <a:rPr lang="en-IN" dirty="0" err="1"/>
              <a:t>n_validation_sample</a:t>
            </a:r>
            <a:r>
              <a:rPr lang="en-IN" dirty="0"/>
              <a:t> // </a:t>
            </a:r>
            <a:r>
              <a:rPr lang="en-IN" dirty="0" err="1"/>
              <a:t>batch_size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A81663-7C3A-46C5-BB13-0F87D758BD20}"/>
                  </a:ext>
                </a:extLst>
              </p14:cNvPr>
              <p14:cNvContentPartPr/>
              <p14:nvPr/>
            </p14:nvContentPartPr>
            <p14:xfrm>
              <a:off x="234720" y="817560"/>
              <a:ext cx="5891760" cy="532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A81663-7C3A-46C5-BB13-0F87D758BD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60" y="808200"/>
                <a:ext cx="5910480" cy="53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68228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0F3CD2-B01A-4C1C-BA26-7DF133AEAFDD}"/>
              </a:ext>
            </a:extLst>
          </p:cNvPr>
          <p:cNvSpPr txBox="1">
            <a:spLocks/>
          </p:cNvSpPr>
          <p:nvPr/>
        </p:nvSpPr>
        <p:spPr>
          <a:xfrm>
            <a:off x="400309" y="2875002"/>
            <a:ext cx="11018520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IN" sz="4800" dirty="0">
                <a:solidFill>
                  <a:schemeClr val="accent2"/>
                </a:solidFill>
              </a:rPr>
              <a:t>Let’s Give it a Shot!!</a:t>
            </a:r>
          </a:p>
        </p:txBody>
      </p:sp>
    </p:spTree>
    <p:extLst>
      <p:ext uri="{BB962C8B-B14F-4D97-AF65-F5344CB8AC3E}">
        <p14:creationId xmlns:p14="http://schemas.microsoft.com/office/powerpoint/2010/main" val="149126257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31B1-0637-4E79-9F47-5DCCB52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0143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31B1-0637-4E79-9F47-5DCCB52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Image Classification using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528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31B1-0637-4E79-9F47-5DCCB52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Convolutional Neural Network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18E234-55D5-4A8F-9247-A820FD39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15554"/>
            <a:ext cx="5659496" cy="51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AAA105B-B312-49AB-A3AA-941B9CAE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632" y="942080"/>
            <a:ext cx="6207641" cy="540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588C8-8D0E-4155-AED3-723CC5986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93" y="983594"/>
            <a:ext cx="7098829" cy="537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0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C3A5EE7-DB97-45F5-A8FF-2A3E711FE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03" y="1110427"/>
            <a:ext cx="4992393" cy="54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7363-329D-44C4-91B3-AE27D83C5A0C}"/>
              </a:ext>
            </a:extLst>
          </p:cNvPr>
          <p:cNvSpPr/>
          <p:nvPr/>
        </p:nvSpPr>
        <p:spPr bwMode="auto">
          <a:xfrm>
            <a:off x="389466" y="1570096"/>
            <a:ext cx="11149658" cy="419758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8" y="457200"/>
            <a:ext cx="11018520" cy="553998"/>
          </a:xfrm>
        </p:spPr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0D00C37F-0260-4661-88C7-AC594F27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9" y="1747253"/>
            <a:ext cx="9996311" cy="38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101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A8CECF-6797-4124-B256-814A9BDC6166}"/>
              </a:ext>
            </a:extLst>
          </p:cNvPr>
          <p:cNvSpPr/>
          <p:nvPr/>
        </p:nvSpPr>
        <p:spPr bwMode="auto">
          <a:xfrm>
            <a:off x="474133" y="1438392"/>
            <a:ext cx="11017955" cy="429165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cs typeface="Segoe UI"/>
              </a:rPr>
              <a:t>Convolution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4AD3452-3676-46D7-B7BB-2E62A915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15" y="1869843"/>
            <a:ext cx="10109200" cy="3710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B026BF-945F-4713-B112-50B14DA46D8C}"/>
                  </a:ext>
                </a:extLst>
              </p14:cNvPr>
              <p14:cNvContentPartPr/>
              <p14:nvPr/>
            </p14:nvContentPartPr>
            <p14:xfrm>
              <a:off x="489960" y="777960"/>
              <a:ext cx="7773120" cy="312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B026BF-945F-4713-B112-50B14DA46D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0600" y="768600"/>
                <a:ext cx="7791840" cy="31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21464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DEB0D4F-339E-46B1-AAAC-F222C44E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74" y="1429904"/>
            <a:ext cx="6158088" cy="44967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9FADDB-844A-4595-9015-289EA0588C88}"/>
                  </a:ext>
                </a:extLst>
              </p14:cNvPr>
              <p14:cNvContentPartPr/>
              <p14:nvPr/>
            </p14:nvContentPartPr>
            <p14:xfrm>
              <a:off x="2017800" y="420120"/>
              <a:ext cx="8292600" cy="3163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9FADDB-844A-4595-9015-289EA0588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8440" y="410760"/>
                <a:ext cx="8311320" cy="31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2336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D7C56D0-2393-4668-9CFC-C408E0CB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16" y="1293577"/>
            <a:ext cx="4361626" cy="4929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D57B66-A4EF-45B9-B0E4-CF5742A4A523}"/>
                  </a:ext>
                </a:extLst>
              </p14:cNvPr>
              <p14:cNvContentPartPr/>
              <p14:nvPr/>
            </p14:nvContentPartPr>
            <p14:xfrm>
              <a:off x="3843000" y="528840"/>
              <a:ext cx="2637720" cy="459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D57B66-A4EF-45B9-B0E4-CF5742A4A5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3640" y="519480"/>
                <a:ext cx="2656440" cy="46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15940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B8C813-F4B0-46BA-AEB7-C15EC112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29" y="1088572"/>
            <a:ext cx="9403644" cy="5066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7C40ED-CF1D-4453-B99C-0EB7AA5786C0}"/>
                  </a:ext>
                </a:extLst>
              </p14:cNvPr>
              <p14:cNvContentPartPr/>
              <p14:nvPr/>
            </p14:nvContentPartPr>
            <p14:xfrm>
              <a:off x="3861720" y="4970520"/>
              <a:ext cx="121320" cy="17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7C40ED-CF1D-4453-B99C-0EB7AA5786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2360" y="4961160"/>
                <a:ext cx="140040" cy="1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8660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045C91D-D063-486C-8231-5E3AC0C3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252" y="1448987"/>
            <a:ext cx="10033940" cy="4157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68F39A-0179-47A3-956B-599BC486AA9C}"/>
                  </a:ext>
                </a:extLst>
              </p14:cNvPr>
              <p14:cNvContentPartPr/>
              <p14:nvPr/>
            </p14:nvContentPartPr>
            <p14:xfrm>
              <a:off x="5059440" y="790920"/>
              <a:ext cx="2349720" cy="247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68F39A-0179-47A3-956B-599BC486A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0080" y="781560"/>
                <a:ext cx="2368440" cy="249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434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31B1-0637-4E79-9F47-5DCCB52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Image Classification using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7338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8EC67A-971C-4669-8201-D32D172C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37" y="1361147"/>
            <a:ext cx="8124237" cy="45402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009DF3-7EA4-41D7-8C14-19A5685DBB40}"/>
                  </a:ext>
                </a:extLst>
              </p14:cNvPr>
              <p14:cNvContentPartPr/>
              <p14:nvPr/>
            </p14:nvContentPartPr>
            <p14:xfrm>
              <a:off x="1667520" y="1416240"/>
              <a:ext cx="4204440" cy="355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009DF3-7EA4-41D7-8C14-19A5685DBB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8160" y="1406880"/>
                <a:ext cx="4223160" cy="35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1554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066A0AB-4BA5-49CD-B10E-2141CD1A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33" y="1370857"/>
            <a:ext cx="5518385" cy="4643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0EF8D3-8A00-41E2-AF25-8D3580E7823F}"/>
                  </a:ext>
                </a:extLst>
              </p14:cNvPr>
              <p14:cNvContentPartPr/>
              <p14:nvPr/>
            </p14:nvContentPartPr>
            <p14:xfrm>
              <a:off x="6530040" y="1650240"/>
              <a:ext cx="2567160" cy="395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0EF8D3-8A00-41E2-AF25-8D3580E782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0680" y="1640880"/>
                <a:ext cx="2585880" cy="39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6795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7363-329D-44C4-91B3-AE27D83C5A0C}"/>
              </a:ext>
            </a:extLst>
          </p:cNvPr>
          <p:cNvSpPr/>
          <p:nvPr/>
        </p:nvSpPr>
        <p:spPr bwMode="auto">
          <a:xfrm>
            <a:off x="5300133" y="4382911"/>
            <a:ext cx="1883362" cy="28410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BE6F0B-F66A-4CBE-93B5-E45D8969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82" y="2110036"/>
            <a:ext cx="11934237" cy="27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115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B9DC327-77AB-4716-9553-81272A851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11" y="1093505"/>
            <a:ext cx="7014162" cy="53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77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FD080-AE63-49BA-8134-81137B8D9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77334"/>
            <a:ext cx="11018520" cy="430887"/>
          </a:xfrm>
        </p:spPr>
        <p:txBody>
          <a:bodyPr/>
          <a:lstStyle/>
          <a:p>
            <a:r>
              <a:rPr lang="en-IN">
                <a:solidFill>
                  <a:srgbClr val="FFFF00"/>
                </a:solidFill>
              </a:rPr>
              <a:t>Extracts the unique feature</a:t>
            </a:r>
          </a:p>
        </p:txBody>
      </p:sp>
      <p:pic>
        <p:nvPicPr>
          <p:cNvPr id="5122" name="Picture 2" descr="Deep Learning – Introduction to Convolutional Neural Networks ...">
            <a:extLst>
              <a:ext uri="{FF2B5EF4-FFF2-40B4-BE49-F238E27FC236}">
                <a16:creationId xmlns:a16="http://schemas.microsoft.com/office/drawing/2014/main" id="{0F0305B0-000F-4C3C-AB86-5F546E50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9"/>
          <a:stretch/>
        </p:blipFill>
        <p:spPr bwMode="auto">
          <a:xfrm>
            <a:off x="732212" y="2260417"/>
            <a:ext cx="10323445" cy="332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02963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DC68E-5CE7-4EFD-A49B-0660D5F88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8050853-26D1-4B23-BE97-2EEC54CC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05253"/>
            <a:ext cx="9347200" cy="52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91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cs typeface="Segoe UI"/>
              </a:rPr>
              <a:t>Pooling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5466110-002E-4588-B88A-26C8A7E0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770" y="1238410"/>
            <a:ext cx="7334014" cy="50585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042A3D-E38D-4F2F-9B55-27FFA99B4FAD}"/>
                  </a:ext>
                </a:extLst>
              </p14:cNvPr>
              <p14:cNvContentPartPr/>
              <p14:nvPr/>
            </p14:nvContentPartPr>
            <p14:xfrm>
              <a:off x="1871280" y="1734840"/>
              <a:ext cx="3986640" cy="354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042A3D-E38D-4F2F-9B55-27FFA99B4F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1920" y="1725480"/>
                <a:ext cx="4005360" cy="35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1524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cs typeface="Segoe UI"/>
              </a:rPr>
              <a:t>Pooling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177821-1A85-45E9-B7EC-37722506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74" y="1500977"/>
            <a:ext cx="9046162" cy="46838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9DCC56-44E6-44D5-9A62-E086DDC5B7E5}"/>
                  </a:ext>
                </a:extLst>
              </p14:cNvPr>
              <p14:cNvContentPartPr/>
              <p14:nvPr/>
            </p14:nvContentPartPr>
            <p14:xfrm>
              <a:off x="2337120" y="3162240"/>
              <a:ext cx="2631600" cy="204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9DCC56-44E6-44D5-9A62-E086DDC5B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7760" y="3152880"/>
                <a:ext cx="2650320" cy="20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097157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A7CC-3147-4875-99D4-D38C1D95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  <a:cs typeface="Segoe UI"/>
              </a:rPr>
              <a:t>Convolution + Pooling + NN = CNN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BEFD0EF-49B6-4E4B-AFF4-460B2972D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93" y="1505111"/>
            <a:ext cx="6440311" cy="47791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C64723-C4E2-4E1F-8509-C79C569A077A}"/>
                  </a:ext>
                </a:extLst>
              </p14:cNvPr>
              <p14:cNvContentPartPr/>
              <p14:nvPr/>
            </p14:nvContentPartPr>
            <p14:xfrm>
              <a:off x="1307160" y="203400"/>
              <a:ext cx="6925680" cy="99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C64723-C4E2-4E1F-8509-C79C569A0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7800" y="194040"/>
                <a:ext cx="6944400" cy="10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200793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6F66-3011-452F-AC7E-901989D9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Example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5BD58-8C45-4B1F-BB26-1E6F06559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904886"/>
            <a:ext cx="4494597" cy="861774"/>
          </a:xfrm>
        </p:spPr>
        <p:txBody>
          <a:bodyPr/>
          <a:lstStyle/>
          <a:p>
            <a:r>
              <a:rPr lang="en-IN" dirty="0"/>
              <a:t>This might be a unique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BD175-4A14-4A36-BAAE-FCF044C30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5" t="25409" r="55571" b="56723"/>
          <a:stretch/>
        </p:blipFill>
        <p:spPr>
          <a:xfrm>
            <a:off x="7111014" y="1434370"/>
            <a:ext cx="3817398" cy="4581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8704F2-6625-44D0-A46E-0D95903106E3}"/>
              </a:ext>
            </a:extLst>
          </p:cNvPr>
          <p:cNvSpPr/>
          <p:nvPr/>
        </p:nvSpPr>
        <p:spPr bwMode="auto">
          <a:xfrm>
            <a:off x="8016536" y="2112885"/>
            <a:ext cx="967666" cy="8078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C38B4-FAD2-40BE-B706-13EFFB3EE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73" t="44919" r="26310" b="45243"/>
          <a:stretch/>
        </p:blipFill>
        <p:spPr>
          <a:xfrm>
            <a:off x="2956264" y="2989147"/>
            <a:ext cx="3240351" cy="29317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023A11-9F3D-4FC3-8921-7ADA03177E82}"/>
              </a:ext>
            </a:extLst>
          </p:cNvPr>
          <p:cNvCxnSpPr/>
          <p:nvPr/>
        </p:nvCxnSpPr>
        <p:spPr>
          <a:xfrm flipH="1">
            <a:off x="6383045" y="2920753"/>
            <a:ext cx="1633491" cy="50824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021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AFDFE98-126A-4D70-8279-F2C29F2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610" y="940982"/>
            <a:ext cx="5596269" cy="55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A15D2-6634-4909-9941-84404C6B7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6BE250-E3CA-491B-8D8C-36590CD2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858CB1-50A3-417D-9276-4D52DEB7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59" y="1004324"/>
            <a:ext cx="7362237" cy="49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1522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A15D2-6634-4909-9941-84404C6B7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6BE250-E3CA-491B-8D8C-36590CD2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7547F78-7DD1-432C-A1F0-9E3B3CF7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48" y="414095"/>
            <a:ext cx="5885274" cy="562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289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A15D2-6634-4909-9941-84404C6B7E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6BE250-E3CA-491B-8D8C-36590CD2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849B3F9-721D-4143-9D97-B8F790E06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63" y="860861"/>
            <a:ext cx="8745125" cy="513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57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A9DD-B3F8-4076-9E1E-C61A4A25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3263E-EFBE-4DB4-96E9-006C578A4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246" y="1798355"/>
            <a:ext cx="11196537" cy="3545586"/>
          </a:xfrm>
        </p:spPr>
        <p:txBody>
          <a:bodyPr/>
          <a:lstStyle/>
          <a:p>
            <a:r>
              <a:rPr lang="en-IN" sz="2400" dirty="0">
                <a:solidFill>
                  <a:srgbClr val="FFFF00"/>
                </a:solidFill>
              </a:rPr>
              <a:t>#defining the model</a:t>
            </a:r>
          </a:p>
          <a:p>
            <a:r>
              <a:rPr lang="en-IN" sz="2400" dirty="0"/>
              <a:t>model = </a:t>
            </a:r>
            <a:r>
              <a:rPr lang="en-IN" sz="2400" dirty="0" err="1"/>
              <a:t>tf.keras.models.Sequential</a:t>
            </a:r>
            <a:r>
              <a:rPr lang="en-IN" sz="2400" dirty="0"/>
              <a:t>([</a:t>
            </a:r>
          </a:p>
          <a:p>
            <a:r>
              <a:rPr lang="en-IN" sz="2400" dirty="0"/>
              <a:t>  tf.keras.layers.Conv2D(64, (3,3), activation='</a:t>
            </a:r>
            <a:r>
              <a:rPr lang="en-IN" sz="2400" dirty="0" err="1"/>
              <a:t>relu</a:t>
            </a:r>
            <a:r>
              <a:rPr lang="en-IN" sz="2400" dirty="0"/>
              <a:t>', </a:t>
            </a:r>
            <a:r>
              <a:rPr lang="en-IN" sz="2400" dirty="0" err="1"/>
              <a:t>input_shape</a:t>
            </a:r>
            <a:r>
              <a:rPr lang="en-IN" sz="2400" dirty="0"/>
              <a:t>=(28, 28, 3)),</a:t>
            </a:r>
          </a:p>
          <a:p>
            <a:r>
              <a:rPr lang="en-IN" sz="2400" dirty="0"/>
              <a:t>  tf.keras.layers.MaxPooling2D(2, 2),</a:t>
            </a:r>
          </a:p>
          <a:p>
            <a:r>
              <a:rPr lang="en-IN" sz="2400" dirty="0"/>
              <a:t>  </a:t>
            </a:r>
            <a:r>
              <a:rPr lang="en-IN" sz="2400" dirty="0" err="1"/>
              <a:t>tf.keras.layers.Flatten</a:t>
            </a:r>
            <a:r>
              <a:rPr lang="en-IN" sz="2400" dirty="0"/>
              <a:t>(), </a:t>
            </a:r>
          </a:p>
          <a:p>
            <a:r>
              <a:rPr lang="en-IN" sz="2400" dirty="0"/>
              <a:t>  </a:t>
            </a:r>
            <a:r>
              <a:rPr lang="en-IN" sz="2400" dirty="0" err="1"/>
              <a:t>tf.keras.layers.Dense</a:t>
            </a:r>
            <a:r>
              <a:rPr lang="en-IN" sz="2400" dirty="0"/>
              <a:t>(128, activation=</a:t>
            </a:r>
            <a:r>
              <a:rPr lang="en-IN" sz="2400" dirty="0" err="1"/>
              <a:t>tf.nn.relu</a:t>
            </a:r>
            <a:r>
              <a:rPr lang="en-IN" sz="2400" dirty="0"/>
              <a:t>), </a:t>
            </a:r>
          </a:p>
          <a:p>
            <a:r>
              <a:rPr lang="en-IN" sz="2400" dirty="0"/>
              <a:t>  </a:t>
            </a:r>
            <a:r>
              <a:rPr lang="en-IN" sz="2400" dirty="0" err="1"/>
              <a:t>tf.keras.layers.Dense</a:t>
            </a:r>
            <a:r>
              <a:rPr lang="en-IN" sz="2400" dirty="0"/>
              <a:t>(64, activation=</a:t>
            </a:r>
            <a:r>
              <a:rPr lang="en-IN" sz="2400" dirty="0" err="1"/>
              <a:t>tf.nn.relu</a:t>
            </a:r>
            <a:r>
              <a:rPr lang="en-IN" sz="2400" dirty="0"/>
              <a:t>),</a:t>
            </a:r>
          </a:p>
          <a:p>
            <a:r>
              <a:rPr lang="en-IN" sz="2400" dirty="0"/>
              <a:t>  </a:t>
            </a:r>
            <a:r>
              <a:rPr lang="en-IN" sz="2400" dirty="0" err="1"/>
              <a:t>tf.keras.layers.Dense</a:t>
            </a:r>
            <a:r>
              <a:rPr lang="en-IN" sz="2400" dirty="0"/>
              <a:t>(2, activation=</a:t>
            </a:r>
            <a:r>
              <a:rPr lang="en-IN" sz="2400" dirty="0" err="1"/>
              <a:t>tf.nn.sigmoid</a:t>
            </a:r>
            <a:r>
              <a:rPr lang="en-IN" sz="2400" dirty="0"/>
              <a:t>)])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F9CD2B-16EB-410B-A037-D74CD6760252}"/>
                  </a:ext>
                </a:extLst>
              </p14:cNvPr>
              <p14:cNvContentPartPr/>
              <p14:nvPr/>
            </p14:nvContentPartPr>
            <p14:xfrm>
              <a:off x="220680" y="137880"/>
              <a:ext cx="11530800" cy="651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F9CD2B-16EB-410B-A037-D74CD67602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320" y="128520"/>
                <a:ext cx="11549520" cy="65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5496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31B1-0637-4E79-9F47-5DCCB523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Recurrent Neural Network &amp; LSTM (Theory Only)</a:t>
            </a:r>
          </a:p>
        </p:txBody>
      </p:sp>
    </p:spTree>
    <p:extLst>
      <p:ext uri="{BB962C8B-B14F-4D97-AF65-F5344CB8AC3E}">
        <p14:creationId xmlns:p14="http://schemas.microsoft.com/office/powerpoint/2010/main" val="351700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E0AA9D5-1558-44CA-833A-AD45D062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59" y="964996"/>
            <a:ext cx="6730409" cy="53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2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Recurrent Neural Networks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3512F0C-31D0-41E4-9EAD-5B1AF1B2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178" y="1274910"/>
            <a:ext cx="8293570" cy="4637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41A9-9FF1-4259-9A09-25E235F5F348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7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46F3F-550C-4F2A-9002-B8E65288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49" y="1567416"/>
            <a:ext cx="63051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3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6BB2494-F7AE-4DEC-A3FE-49B85CD2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59" y="1983330"/>
            <a:ext cx="9375422" cy="32488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EED2AF-3CA5-414F-A9D2-C050AC96167A}"/>
                  </a:ext>
                </a:extLst>
              </p14:cNvPr>
              <p14:cNvContentPartPr/>
              <p14:nvPr/>
            </p14:nvContentPartPr>
            <p14:xfrm>
              <a:off x="856080" y="384840"/>
              <a:ext cx="11332800" cy="469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EED2AF-3CA5-414F-A9D2-C050AC9616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720" y="375480"/>
                <a:ext cx="11351520" cy="47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07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233C093-280C-4C0C-8B6A-4795C0AE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04" y="1322083"/>
            <a:ext cx="8218311" cy="46559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C36569-F762-4773-A81B-D627CEFAB34E}"/>
                  </a:ext>
                </a:extLst>
              </p14:cNvPr>
              <p14:cNvContentPartPr/>
              <p14:nvPr/>
            </p14:nvContentPartPr>
            <p14:xfrm>
              <a:off x="5617440" y="2199600"/>
              <a:ext cx="3342600" cy="225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C36569-F762-4773-A81B-D627CEFAB3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8080" y="2190240"/>
                <a:ext cx="3361320" cy="22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092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8285B88-A104-48F6-A13B-3158AF34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70" y="1367971"/>
            <a:ext cx="8406459" cy="4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6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6151D-C234-42E3-B896-02F16E92E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4" t="28220" r="72912" b="60130"/>
          <a:stretch/>
        </p:blipFill>
        <p:spPr>
          <a:xfrm>
            <a:off x="2522083" y="1859869"/>
            <a:ext cx="2024753" cy="14936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D0FD38-B350-4E38-B76F-6510A7BF4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8" t="28812" r="72500" b="63109"/>
          <a:stretch/>
        </p:blipFill>
        <p:spPr>
          <a:xfrm>
            <a:off x="4840108" y="3972197"/>
            <a:ext cx="1889280" cy="948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71AD2-5092-48F9-B888-FF0CD1D4D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8" t="28812" r="72500" b="63109"/>
          <a:stretch/>
        </p:blipFill>
        <p:spPr>
          <a:xfrm>
            <a:off x="4863709" y="2784180"/>
            <a:ext cx="1889280" cy="94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E81AF-2D2F-447F-9B1D-769B78E94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42" t="25409" r="46896" b="56723"/>
          <a:stretch/>
        </p:blipFill>
        <p:spPr>
          <a:xfrm>
            <a:off x="5465322" y="1038620"/>
            <a:ext cx="4372304" cy="12254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A65AE9-366C-4E7F-9278-FB022ED74296}"/>
              </a:ext>
            </a:extLst>
          </p:cNvPr>
          <p:cNvCxnSpPr/>
          <p:nvPr/>
        </p:nvCxnSpPr>
        <p:spPr>
          <a:xfrm flipV="1">
            <a:off x="3936217" y="1651327"/>
            <a:ext cx="1324303" cy="39039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A4D186-7F4D-42B8-B84A-F79A2219261E}"/>
              </a:ext>
            </a:extLst>
          </p:cNvPr>
          <p:cNvCxnSpPr>
            <a:cxnSpLocks/>
          </p:cNvCxnSpPr>
          <p:nvPr/>
        </p:nvCxnSpPr>
        <p:spPr>
          <a:xfrm>
            <a:off x="3799684" y="3138286"/>
            <a:ext cx="905522" cy="110083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3D88F0-1478-4354-A8A9-111F7AD03D7A}"/>
              </a:ext>
            </a:extLst>
          </p:cNvPr>
          <p:cNvCxnSpPr>
            <a:cxnSpLocks/>
          </p:cNvCxnSpPr>
          <p:nvPr/>
        </p:nvCxnSpPr>
        <p:spPr>
          <a:xfrm>
            <a:off x="3799684" y="2578993"/>
            <a:ext cx="976544" cy="40837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315782D-A9EC-482B-9288-F8EAEE51D3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12" t="33487" r="1457" b="16474"/>
          <a:stretch/>
        </p:blipFill>
        <p:spPr>
          <a:xfrm>
            <a:off x="7956729" y="3075998"/>
            <a:ext cx="3761795" cy="13131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C8E13-9F84-4AD8-9F1E-F43AE77F69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40" t="27444" r="1456" b="23755"/>
          <a:stretch/>
        </p:blipFill>
        <p:spPr>
          <a:xfrm>
            <a:off x="7956728" y="4652176"/>
            <a:ext cx="3868327" cy="1315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BC0B7A-DB28-4936-BEBA-1BBAE8483B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475" t="32119" r="67737" b="61926"/>
          <a:stretch/>
        </p:blipFill>
        <p:spPr>
          <a:xfrm>
            <a:off x="79255" y="1859869"/>
            <a:ext cx="2594942" cy="587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97D0DB-9978-4D77-95E2-DD397E998760}"/>
                  </a:ext>
                </a:extLst>
              </p14:cNvPr>
              <p14:cNvContentPartPr/>
              <p14:nvPr/>
            </p14:nvContentPartPr>
            <p14:xfrm>
              <a:off x="218880" y="1151640"/>
              <a:ext cx="7977600" cy="4209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97D0DB-9978-4D77-95E2-DD397E9987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9520" y="1142280"/>
                <a:ext cx="799632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65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965de625-df5b-42e9-a277-2113da4f1195"/>
    <ds:schemaRef ds:uri="dcf5ddc1-fb1d-440f-849a-6450bddbaed7"/>
    <ds:schemaRef ds:uri="78bc6fde-72ac-489a-b0a4-ba51770a119a"/>
    <ds:schemaRef ds:uri="efd76e83-4173-4a26-b431-618a788339a8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693</TotalTime>
  <Words>936</Words>
  <Application>Microsoft Office PowerPoint</Application>
  <PresentationFormat>Widescreen</PresentationFormat>
  <Paragraphs>153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The Machine Learning &amp; Deep Learning Show</vt:lpstr>
      <vt:lpstr>Image Classification using Neural Network</vt:lpstr>
      <vt:lpstr>Image Classification using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Code</vt:lpstr>
      <vt:lpstr>PowerPoint Presentation</vt:lpstr>
      <vt:lpstr>Image Data as Input (For Grayscale Image)</vt:lpstr>
      <vt:lpstr>Image Data as Input (For Grayscale Image)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Network</vt:lpstr>
      <vt:lpstr>Convolutional Neural Network</vt:lpstr>
      <vt:lpstr>PowerPoint Presentation</vt:lpstr>
      <vt:lpstr>PowerPoint Presentation</vt:lpstr>
      <vt:lpstr>PowerPoint Presentation</vt:lpstr>
      <vt:lpstr>Working</vt:lpstr>
      <vt:lpstr>Convolution</vt:lpstr>
      <vt:lpstr>Working</vt:lpstr>
      <vt:lpstr>Working</vt:lpstr>
      <vt:lpstr>Working</vt:lpstr>
      <vt:lpstr>Working</vt:lpstr>
      <vt:lpstr>Working</vt:lpstr>
      <vt:lpstr>Working</vt:lpstr>
      <vt:lpstr>Working</vt:lpstr>
      <vt:lpstr>Working</vt:lpstr>
      <vt:lpstr>Working</vt:lpstr>
      <vt:lpstr>Working</vt:lpstr>
      <vt:lpstr>Pooling</vt:lpstr>
      <vt:lpstr>Pooling</vt:lpstr>
      <vt:lpstr>Convolution + Pooling + NN = CNN</vt:lpstr>
      <vt:lpstr>Example </vt:lpstr>
      <vt:lpstr>PowerPoint Presentation</vt:lpstr>
      <vt:lpstr>PowerPoint Presentation</vt:lpstr>
      <vt:lpstr>PowerPoint Presentation</vt:lpstr>
      <vt:lpstr>Code</vt:lpstr>
      <vt:lpstr>Recurrent Neural Network &amp; LSTM (Theory Only)</vt:lpstr>
      <vt:lpstr>PowerPoint Presentation</vt:lpstr>
      <vt:lpstr>Recurrent Neural Networks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MSP Program</dc:subject>
  <dc:creator>David Jensen</dc:creator>
  <cp:keywords/>
  <dc:description/>
  <cp:lastModifiedBy>Vedant Bahel</cp:lastModifiedBy>
  <cp:revision>20</cp:revision>
  <dcterms:created xsi:type="dcterms:W3CDTF">2019-03-28T18:40:02Z</dcterms:created>
  <dcterms:modified xsi:type="dcterms:W3CDTF">2020-06-21T17:12:28Z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rder">
    <vt:r8>599000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_SourceUrl">
    <vt:lpwstr/>
  </property>
  <property fmtid="{D5CDD505-2E9C-101B-9397-08002B2CF9AE}" pid="24" name="_SharedFileIndex">
    <vt:lpwstr/>
  </property>
  <property fmtid="{D5CDD505-2E9C-101B-9397-08002B2CF9AE}" pid="25" name="ComplianceAssetId">
    <vt:lpwstr/>
  </property>
  <property fmtid="{D5CDD505-2E9C-101B-9397-08002B2CF9AE}" pid="26" name="TemplateUrl">
    <vt:lpwstr/>
  </property>
</Properties>
</file>